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2" r:id="rId3"/>
    <p:sldId id="263" r:id="rId4"/>
    <p:sldId id="264" r:id="rId5"/>
    <p:sldId id="268" r:id="rId6"/>
    <p:sldId id="274" r:id="rId7"/>
    <p:sldId id="275" r:id="rId8"/>
    <p:sldId id="276" r:id="rId9"/>
    <p:sldId id="277" r:id="rId10"/>
    <p:sldId id="281" r:id="rId11"/>
    <p:sldId id="282" r:id="rId12"/>
    <p:sldId id="293" r:id="rId13"/>
    <p:sldId id="294" r:id="rId14"/>
    <p:sldId id="303" r:id="rId15"/>
    <p:sldId id="305" r:id="rId16"/>
    <p:sldId id="278" r:id="rId17"/>
    <p:sldId id="313" r:id="rId18"/>
    <p:sldId id="292" r:id="rId19"/>
    <p:sldId id="279" r:id="rId20"/>
    <p:sldId id="311" r:id="rId21"/>
    <p:sldId id="280" r:id="rId22"/>
    <p:sldId id="312" r:id="rId23"/>
    <p:sldId id="267" r:id="rId24"/>
    <p:sldId id="269" r:id="rId25"/>
    <p:sldId id="270" r:id="rId26"/>
    <p:sldId id="271" r:id="rId27"/>
    <p:sldId id="272" r:id="rId28"/>
    <p:sldId id="273" r:id="rId29"/>
    <p:sldId id="310" r:id="rId30"/>
    <p:sldId id="266" r:id="rId31"/>
    <p:sldId id="265" r:id="rId32"/>
    <p:sldId id="261" r:id="rId33"/>
    <p:sldId id="258" r:id="rId34"/>
    <p:sldId id="259" r:id="rId35"/>
    <p:sldId id="257" r:id="rId3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70A137E6-4AC9-45C7-8520-1B487A5B021B}">
          <p14:sldIdLst>
            <p14:sldId id="256"/>
            <p14:sldId id="262"/>
            <p14:sldId id="263"/>
            <p14:sldId id="264"/>
            <p14:sldId id="268"/>
            <p14:sldId id="274"/>
            <p14:sldId id="275"/>
            <p14:sldId id="276"/>
            <p14:sldId id="277"/>
            <p14:sldId id="281"/>
            <p14:sldId id="282"/>
            <p14:sldId id="293"/>
            <p14:sldId id="294"/>
            <p14:sldId id="303"/>
            <p14:sldId id="305"/>
            <p14:sldId id="278"/>
            <p14:sldId id="313"/>
            <p14:sldId id="292"/>
            <p14:sldId id="279"/>
            <p14:sldId id="311"/>
            <p14:sldId id="280"/>
            <p14:sldId id="312"/>
            <p14:sldId id="267"/>
            <p14:sldId id="269"/>
            <p14:sldId id="270"/>
            <p14:sldId id="271"/>
            <p14:sldId id="272"/>
            <p14:sldId id="273"/>
            <p14:sldId id="310"/>
            <p14:sldId id="266"/>
            <p14:sldId id="265"/>
            <p14:sldId id="261"/>
            <p14:sldId id="258"/>
            <p14:sldId id="259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167" autoAdjust="0"/>
  </p:normalViewPr>
  <p:slideViewPr>
    <p:cSldViewPr snapToGrid="0">
      <p:cViewPr varScale="1">
        <p:scale>
          <a:sx n="103" d="100"/>
          <a:sy n="103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81.png"/><Relationship Id="rId7" Type="http://schemas.openxmlformats.org/officeDocument/2006/relationships/image" Target="../media/image3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4" Type="http://schemas.openxmlformats.org/officeDocument/2006/relationships/image" Target="../media/image82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svg"/><Relationship Id="rId1" Type="http://schemas.openxmlformats.org/officeDocument/2006/relationships/image" Target="../media/image87.png"/><Relationship Id="rId4" Type="http://schemas.openxmlformats.org/officeDocument/2006/relationships/image" Target="../media/image90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4.svg"/><Relationship Id="rId1" Type="http://schemas.openxmlformats.org/officeDocument/2006/relationships/image" Target="../media/image93.png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4" Type="http://schemas.openxmlformats.org/officeDocument/2006/relationships/image" Target="../media/image42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svg"/><Relationship Id="rId1" Type="http://schemas.openxmlformats.org/officeDocument/2006/relationships/image" Target="../media/image99.png"/><Relationship Id="rId6" Type="http://schemas.openxmlformats.org/officeDocument/2006/relationships/image" Target="../media/image104.svg"/><Relationship Id="rId5" Type="http://schemas.openxmlformats.org/officeDocument/2006/relationships/image" Target="../media/image103.png"/><Relationship Id="rId4" Type="http://schemas.openxmlformats.org/officeDocument/2006/relationships/image" Target="../media/image102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sv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sv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6" Type="http://schemas.openxmlformats.org/officeDocument/2006/relationships/image" Target="../media/image111.sv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svg"/><Relationship Id="rId4" Type="http://schemas.openxmlformats.org/officeDocument/2006/relationships/image" Target="../media/image109.svg"/><Relationship Id="rId9" Type="http://schemas.openxmlformats.org/officeDocument/2006/relationships/image" Target="../media/image114.png"/><Relationship Id="rId14" Type="http://schemas.openxmlformats.org/officeDocument/2006/relationships/image" Target="../media/image119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svg"/><Relationship Id="rId1" Type="http://schemas.openxmlformats.org/officeDocument/2006/relationships/image" Target="../media/image126.png"/><Relationship Id="rId6" Type="http://schemas.openxmlformats.org/officeDocument/2006/relationships/image" Target="../media/image131.svg"/><Relationship Id="rId5" Type="http://schemas.openxmlformats.org/officeDocument/2006/relationships/image" Target="../media/image130.png"/><Relationship Id="rId4" Type="http://schemas.openxmlformats.org/officeDocument/2006/relationships/image" Target="../media/image129.svg"/></Relationships>
</file>

<file path=ppt/diagrams/_rels/data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sv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svg"/><Relationship Id="rId1" Type="http://schemas.openxmlformats.org/officeDocument/2006/relationships/image" Target="../media/image135.png"/><Relationship Id="rId6" Type="http://schemas.openxmlformats.org/officeDocument/2006/relationships/image" Target="../media/image140.svg"/><Relationship Id="rId5" Type="http://schemas.openxmlformats.org/officeDocument/2006/relationships/image" Target="../media/image139.png"/><Relationship Id="rId4" Type="http://schemas.openxmlformats.org/officeDocument/2006/relationships/image" Target="../media/image138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150.svg"/><Relationship Id="rId5" Type="http://schemas.openxmlformats.org/officeDocument/2006/relationships/image" Target="../media/image149.png"/><Relationship Id="rId4" Type="http://schemas.openxmlformats.org/officeDocument/2006/relationships/image" Target="../media/image148.svg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image" Target="../media/image88.svg"/><Relationship Id="rId1" Type="http://schemas.openxmlformats.org/officeDocument/2006/relationships/image" Target="../media/image87.png"/><Relationship Id="rId6" Type="http://schemas.openxmlformats.org/officeDocument/2006/relationships/image" Target="../media/image154.svg"/><Relationship Id="rId5" Type="http://schemas.openxmlformats.org/officeDocument/2006/relationships/image" Target="../media/image153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svg"/><Relationship Id="rId3" Type="http://schemas.openxmlformats.org/officeDocument/2006/relationships/hyperlink" Target="https://esc365.escardio.org/Congress/ESC-CONGRESS-2017/Test-your-clinical-knowledge-with-the-European-Exam-in-General-Cardiology/21300-test-your-clinical-knowledge-with-the-european-exam-in-general-cardiology" TargetMode="External"/><Relationship Id="rId7" Type="http://schemas.openxmlformats.org/officeDocument/2006/relationships/image" Target="../media/image158.png"/><Relationship Id="rId2" Type="http://schemas.openxmlformats.org/officeDocument/2006/relationships/hyperlink" Target="https://www.sls.se/globalassets/svkf/about_european_examination_general_cardiology_2019.pdf" TargetMode="External"/><Relationship Id="rId1" Type="http://schemas.openxmlformats.org/officeDocument/2006/relationships/hyperlink" Target="https://www.sls.se/SVKF/utbildning/specialistexamen/" TargetMode="External"/><Relationship Id="rId6" Type="http://schemas.openxmlformats.org/officeDocument/2006/relationships/image" Target="../media/image157.svg"/><Relationship Id="rId5" Type="http://schemas.openxmlformats.org/officeDocument/2006/relationships/image" Target="../media/image156.png"/><Relationship Id="rId10" Type="http://schemas.openxmlformats.org/officeDocument/2006/relationships/image" Target="../media/image161.svg"/><Relationship Id="rId4" Type="http://schemas.openxmlformats.org/officeDocument/2006/relationships/hyperlink" Target="https://esc365.escardio.org/Congress/ESC-Congress-2018/Take-the-Challenge-The-European-Exam-on-General-Cardiology-EEGC/24165-take-the-challenge-the-european-exam-on-general-cardiology-eegc" TargetMode="External"/><Relationship Id="rId9" Type="http://schemas.openxmlformats.org/officeDocument/2006/relationships/image" Target="../media/image160.png"/></Relationships>
</file>

<file path=ppt/diagrams/_rels/data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sv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svg"/><Relationship Id="rId1" Type="http://schemas.openxmlformats.org/officeDocument/2006/relationships/image" Target="../media/image165.png"/><Relationship Id="rId6" Type="http://schemas.openxmlformats.org/officeDocument/2006/relationships/image" Target="../media/image170.svg"/><Relationship Id="rId5" Type="http://schemas.openxmlformats.org/officeDocument/2006/relationships/image" Target="../media/image169.png"/><Relationship Id="rId10" Type="http://schemas.openxmlformats.org/officeDocument/2006/relationships/image" Target="../media/image174.svg"/><Relationship Id="rId4" Type="http://schemas.openxmlformats.org/officeDocument/2006/relationships/image" Target="../media/image168.svg"/><Relationship Id="rId9" Type="http://schemas.openxmlformats.org/officeDocument/2006/relationships/image" Target="../media/image17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65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5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3.svg"/><Relationship Id="rId1" Type="http://schemas.openxmlformats.org/officeDocument/2006/relationships/image" Target="../media/image10.png"/><Relationship Id="rId6" Type="http://schemas.openxmlformats.org/officeDocument/2006/relationships/image" Target="../media/image7.svg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85.png"/><Relationship Id="rId7" Type="http://schemas.openxmlformats.org/officeDocument/2006/relationships/image" Target="../media/image40.png"/><Relationship Id="rId2" Type="http://schemas.openxmlformats.org/officeDocument/2006/relationships/image" Target="../media/image9.svg"/><Relationship Id="rId1" Type="http://schemas.openxmlformats.org/officeDocument/2006/relationships/image" Target="../media/image13.png"/><Relationship Id="rId6" Type="http://schemas.openxmlformats.org/officeDocument/2006/relationships/image" Target="../media/image84.svg"/><Relationship Id="rId5" Type="http://schemas.openxmlformats.org/officeDocument/2006/relationships/image" Target="../media/image86.png"/><Relationship Id="rId4" Type="http://schemas.openxmlformats.org/officeDocument/2006/relationships/image" Target="../media/image82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8.svg"/><Relationship Id="rId1" Type="http://schemas.openxmlformats.org/officeDocument/2006/relationships/image" Target="../media/image91.png"/><Relationship Id="rId4" Type="http://schemas.openxmlformats.org/officeDocument/2006/relationships/image" Target="../media/image90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94.svg"/><Relationship Id="rId1" Type="http://schemas.openxmlformats.org/officeDocument/2006/relationships/image" Target="../media/image97.png"/><Relationship Id="rId6" Type="http://schemas.openxmlformats.org/officeDocument/2006/relationships/image" Target="../media/image96.svg"/><Relationship Id="rId5" Type="http://schemas.openxmlformats.org/officeDocument/2006/relationships/image" Target="../media/image98.png"/><Relationship Id="rId4" Type="http://schemas.openxmlformats.org/officeDocument/2006/relationships/image" Target="../media/image42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0.svg"/><Relationship Id="rId1" Type="http://schemas.openxmlformats.org/officeDocument/2006/relationships/image" Target="../media/image105.png"/><Relationship Id="rId6" Type="http://schemas.openxmlformats.org/officeDocument/2006/relationships/image" Target="../media/image104.svg"/><Relationship Id="rId5" Type="http://schemas.openxmlformats.org/officeDocument/2006/relationships/image" Target="../media/image107.png"/><Relationship Id="rId4" Type="http://schemas.openxmlformats.org/officeDocument/2006/relationships/image" Target="../media/image102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svg"/><Relationship Id="rId13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2.png"/><Relationship Id="rId12" Type="http://schemas.openxmlformats.org/officeDocument/2006/relationships/image" Target="../media/image117.svg"/><Relationship Id="rId2" Type="http://schemas.openxmlformats.org/officeDocument/2006/relationships/image" Target="../media/image64.svg"/><Relationship Id="rId1" Type="http://schemas.openxmlformats.org/officeDocument/2006/relationships/image" Target="../media/image69.png"/><Relationship Id="rId6" Type="http://schemas.openxmlformats.org/officeDocument/2006/relationships/image" Target="../media/image111.svg"/><Relationship Id="rId11" Type="http://schemas.openxmlformats.org/officeDocument/2006/relationships/image" Target="../media/image124.png"/><Relationship Id="rId5" Type="http://schemas.openxmlformats.org/officeDocument/2006/relationships/image" Target="../media/image121.png"/><Relationship Id="rId10" Type="http://schemas.openxmlformats.org/officeDocument/2006/relationships/image" Target="../media/image115.svg"/><Relationship Id="rId4" Type="http://schemas.openxmlformats.org/officeDocument/2006/relationships/image" Target="../media/image109.svg"/><Relationship Id="rId9" Type="http://schemas.openxmlformats.org/officeDocument/2006/relationships/image" Target="../media/image123.png"/><Relationship Id="rId14" Type="http://schemas.openxmlformats.org/officeDocument/2006/relationships/image" Target="../media/image119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27.svg"/><Relationship Id="rId1" Type="http://schemas.openxmlformats.org/officeDocument/2006/relationships/image" Target="../media/image132.png"/><Relationship Id="rId6" Type="http://schemas.openxmlformats.org/officeDocument/2006/relationships/image" Target="../media/image131.svg"/><Relationship Id="rId5" Type="http://schemas.openxmlformats.org/officeDocument/2006/relationships/image" Target="../media/image134.png"/><Relationship Id="rId4" Type="http://schemas.openxmlformats.org/officeDocument/2006/relationships/image" Target="../media/image129.svg"/></Relationships>
</file>

<file path=ppt/diagrams/_rels/drawing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svg"/><Relationship Id="rId3" Type="http://schemas.openxmlformats.org/officeDocument/2006/relationships/image" Target="../media/image144.png"/><Relationship Id="rId7" Type="http://schemas.openxmlformats.org/officeDocument/2006/relationships/image" Target="../media/image146.png"/><Relationship Id="rId2" Type="http://schemas.openxmlformats.org/officeDocument/2006/relationships/image" Target="../media/image136.svg"/><Relationship Id="rId1" Type="http://schemas.openxmlformats.org/officeDocument/2006/relationships/image" Target="../media/image143.png"/><Relationship Id="rId6" Type="http://schemas.openxmlformats.org/officeDocument/2006/relationships/image" Target="../media/image140.svg"/><Relationship Id="rId5" Type="http://schemas.openxmlformats.org/officeDocument/2006/relationships/image" Target="../media/image145.png"/><Relationship Id="rId4" Type="http://schemas.openxmlformats.org/officeDocument/2006/relationships/image" Target="../media/image138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150.svg"/><Relationship Id="rId5" Type="http://schemas.openxmlformats.org/officeDocument/2006/relationships/image" Target="../media/image152.png"/><Relationship Id="rId4" Type="http://schemas.openxmlformats.org/officeDocument/2006/relationships/image" Target="../media/image148.svg"/></Relationships>
</file>

<file path=ppt/diagrams/_rels/drawing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image" Target="../media/image88.svg"/><Relationship Id="rId1" Type="http://schemas.openxmlformats.org/officeDocument/2006/relationships/image" Target="../media/image91.png"/><Relationship Id="rId6" Type="http://schemas.openxmlformats.org/officeDocument/2006/relationships/image" Target="../media/image154.svg"/><Relationship Id="rId5" Type="http://schemas.openxmlformats.org/officeDocument/2006/relationships/image" Target="../media/image155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5.svg"/><Relationship Id="rId1" Type="http://schemas.openxmlformats.org/officeDocument/2006/relationships/image" Target="../media/image22.png"/><Relationship Id="rId6" Type="http://schemas.openxmlformats.org/officeDocument/2006/relationships/image" Target="../media/image19.svg"/><Relationship Id="rId5" Type="http://schemas.openxmlformats.org/officeDocument/2006/relationships/image" Target="../media/image24.png"/><Relationship Id="rId4" Type="http://schemas.openxmlformats.org/officeDocument/2006/relationships/image" Target="../media/image17.svg"/></Relationships>
</file>

<file path=ppt/diagrams/_rels/drawing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s.se/globalassets/svkf/about_european_examination_general_cardiology_2019.pdf" TargetMode="External"/><Relationship Id="rId3" Type="http://schemas.openxmlformats.org/officeDocument/2006/relationships/image" Target="../media/image163.png"/><Relationship Id="rId7" Type="http://schemas.openxmlformats.org/officeDocument/2006/relationships/image" Target="../media/image161.svg"/><Relationship Id="rId2" Type="http://schemas.openxmlformats.org/officeDocument/2006/relationships/image" Target="../media/image157.svg"/><Relationship Id="rId1" Type="http://schemas.openxmlformats.org/officeDocument/2006/relationships/image" Target="../media/image162.png"/><Relationship Id="rId6" Type="http://schemas.openxmlformats.org/officeDocument/2006/relationships/image" Target="../media/image164.png"/><Relationship Id="rId5" Type="http://schemas.openxmlformats.org/officeDocument/2006/relationships/hyperlink" Target="https://www.sls.se/SVKF/utbildning/specialistexamen/" TargetMode="External"/><Relationship Id="rId10" Type="http://schemas.openxmlformats.org/officeDocument/2006/relationships/hyperlink" Target="https://esc365.escardio.org/Congress/ESC-Congress-2018/Take-the-Challenge-The-European-Exam-on-General-Cardiology-EEGC/24165-take-the-challenge-the-european-exam-on-general-cardiology-eegc" TargetMode="External"/><Relationship Id="rId4" Type="http://schemas.openxmlformats.org/officeDocument/2006/relationships/image" Target="../media/image159.svg"/><Relationship Id="rId9" Type="http://schemas.openxmlformats.org/officeDocument/2006/relationships/hyperlink" Target="https://esc365.escardio.org/Congress/ESC-CONGRESS-2017/Test-your-clinical-knowledge-with-the-European-Exam-in-General-Cardiology/21300-test-your-clinical-knowledge-with-the-european-exam-in-general-cardiology" TargetMode="External"/></Relationships>
</file>

<file path=ppt/diagrams/_rels/drawing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svg"/><Relationship Id="rId3" Type="http://schemas.openxmlformats.org/officeDocument/2006/relationships/image" Target="../media/image176.png"/><Relationship Id="rId7" Type="http://schemas.openxmlformats.org/officeDocument/2006/relationships/image" Target="../media/image178.png"/><Relationship Id="rId2" Type="http://schemas.openxmlformats.org/officeDocument/2006/relationships/image" Target="../media/image166.svg"/><Relationship Id="rId1" Type="http://schemas.openxmlformats.org/officeDocument/2006/relationships/image" Target="../media/image175.png"/><Relationship Id="rId6" Type="http://schemas.openxmlformats.org/officeDocument/2006/relationships/image" Target="../media/image170.svg"/><Relationship Id="rId5" Type="http://schemas.openxmlformats.org/officeDocument/2006/relationships/image" Target="../media/image177.png"/><Relationship Id="rId10" Type="http://schemas.openxmlformats.org/officeDocument/2006/relationships/image" Target="../media/image174.svg"/><Relationship Id="rId4" Type="http://schemas.openxmlformats.org/officeDocument/2006/relationships/image" Target="../media/image168.svg"/><Relationship Id="rId9" Type="http://schemas.openxmlformats.org/officeDocument/2006/relationships/image" Target="../media/image179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35.svg"/><Relationship Id="rId2" Type="http://schemas.openxmlformats.org/officeDocument/2006/relationships/image" Target="../media/image9.svg"/><Relationship Id="rId1" Type="http://schemas.openxmlformats.org/officeDocument/2006/relationships/image" Target="../media/image13.png"/><Relationship Id="rId6" Type="http://schemas.openxmlformats.org/officeDocument/2006/relationships/image" Target="../media/image29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46.svg"/><Relationship Id="rId1" Type="http://schemas.openxmlformats.org/officeDocument/2006/relationships/image" Target="../media/image53.png"/><Relationship Id="rId6" Type="http://schemas.openxmlformats.org/officeDocument/2006/relationships/image" Target="../media/image50.svg"/><Relationship Id="rId5" Type="http://schemas.openxmlformats.org/officeDocument/2006/relationships/image" Target="../media/image55.png"/><Relationship Id="rId4" Type="http://schemas.openxmlformats.org/officeDocument/2006/relationships/image" Target="../media/image48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5" Type="http://schemas.openxmlformats.org/officeDocument/2006/relationships/image" Target="../media/image68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70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44.svg"/><Relationship Id="rId1" Type="http://schemas.openxmlformats.org/officeDocument/2006/relationships/image" Target="../media/image77.png"/><Relationship Id="rId6" Type="http://schemas.openxmlformats.org/officeDocument/2006/relationships/image" Target="../media/image42.svg"/><Relationship Id="rId5" Type="http://schemas.openxmlformats.org/officeDocument/2006/relationships/image" Target="../media/image79.png"/><Relationship Id="rId4" Type="http://schemas.openxmlformats.org/officeDocument/2006/relationships/image" Target="../media/image5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852A9-0D3A-4C64-8DCB-16F5EA6AFAC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6DA8440-F0AE-42E5-B9DE-C8010ACA6F0C}">
      <dgm:prSet/>
      <dgm:spPr/>
      <dgm:t>
        <a:bodyPr/>
        <a:lstStyle/>
        <a:p>
          <a:r>
            <a:rPr lang="en-US" dirty="0" err="1"/>
            <a:t>inte</a:t>
          </a:r>
          <a:r>
            <a:rPr lang="en-US" dirty="0"/>
            <a:t> </a:t>
          </a:r>
          <a:r>
            <a:rPr lang="en-US" dirty="0" err="1"/>
            <a:t>obligatorisk</a:t>
          </a:r>
          <a:endParaRPr lang="en-US" dirty="0"/>
        </a:p>
      </dgm:t>
    </dgm:pt>
    <dgm:pt modelId="{8478F016-E45F-4567-9277-EC318F0E7116}" type="parTrans" cxnId="{FC7F13FB-BC2C-4219-96B8-6716E63C8F32}">
      <dgm:prSet/>
      <dgm:spPr/>
      <dgm:t>
        <a:bodyPr/>
        <a:lstStyle/>
        <a:p>
          <a:endParaRPr lang="en-US"/>
        </a:p>
      </dgm:t>
    </dgm:pt>
    <dgm:pt modelId="{712FFFD7-C052-4A98-AF19-6684DBE1682A}" type="sibTrans" cxnId="{FC7F13FB-BC2C-4219-96B8-6716E63C8F32}">
      <dgm:prSet/>
      <dgm:spPr/>
      <dgm:t>
        <a:bodyPr/>
        <a:lstStyle/>
        <a:p>
          <a:endParaRPr lang="en-US"/>
        </a:p>
      </dgm:t>
    </dgm:pt>
    <dgm:pt modelId="{7F7C306C-0CE6-47C0-9FBD-34CD08062E11}">
      <dgm:prSet/>
      <dgm:spPr/>
      <dgm:t>
        <a:bodyPr/>
        <a:lstStyle/>
        <a:p>
          <a:r>
            <a:rPr lang="en-US" dirty="0" err="1"/>
            <a:t>kvalitetsfråga</a:t>
          </a:r>
          <a:r>
            <a:rPr lang="en-US" dirty="0"/>
            <a:t> </a:t>
          </a:r>
          <a:r>
            <a:rPr lang="en-US" dirty="0" err="1"/>
            <a:t>för</a:t>
          </a:r>
          <a:r>
            <a:rPr lang="en-US" dirty="0"/>
            <a:t> ST </a:t>
          </a:r>
          <a:r>
            <a:rPr lang="en-US" dirty="0" err="1"/>
            <a:t>utbildningen</a:t>
          </a:r>
          <a:endParaRPr lang="en-US" dirty="0"/>
        </a:p>
      </dgm:t>
    </dgm:pt>
    <dgm:pt modelId="{75BCFA7B-7ECE-4836-B7D7-061B59971BDC}" type="parTrans" cxnId="{55D77057-57C2-4CC7-A11C-F9821841F872}">
      <dgm:prSet/>
      <dgm:spPr/>
      <dgm:t>
        <a:bodyPr/>
        <a:lstStyle/>
        <a:p>
          <a:endParaRPr lang="en-US"/>
        </a:p>
      </dgm:t>
    </dgm:pt>
    <dgm:pt modelId="{87B6F355-ACD9-4911-A049-D6D54456A5EB}" type="sibTrans" cxnId="{55D77057-57C2-4CC7-A11C-F9821841F872}">
      <dgm:prSet/>
      <dgm:spPr/>
      <dgm:t>
        <a:bodyPr/>
        <a:lstStyle/>
        <a:p>
          <a:endParaRPr lang="en-US"/>
        </a:p>
      </dgm:t>
    </dgm:pt>
    <dgm:pt modelId="{0A0244A6-E1A6-4F00-994F-DA7040AFE46E}">
      <dgm:prSet/>
      <dgm:spPr/>
      <dgm:t>
        <a:bodyPr/>
        <a:lstStyle/>
        <a:p>
          <a:r>
            <a:rPr lang="en-US"/>
            <a:t>driver på lärande</a:t>
          </a:r>
        </a:p>
      </dgm:t>
    </dgm:pt>
    <dgm:pt modelId="{E5BEEC46-7F61-42B0-90D8-328148B32270}" type="parTrans" cxnId="{485454BD-D863-4A5F-A186-94902B94BC92}">
      <dgm:prSet/>
      <dgm:spPr/>
      <dgm:t>
        <a:bodyPr/>
        <a:lstStyle/>
        <a:p>
          <a:endParaRPr lang="en-US"/>
        </a:p>
      </dgm:t>
    </dgm:pt>
    <dgm:pt modelId="{13020297-E1B9-406D-B0F3-DD926FD34031}" type="sibTrans" cxnId="{485454BD-D863-4A5F-A186-94902B94BC92}">
      <dgm:prSet/>
      <dgm:spPr/>
      <dgm:t>
        <a:bodyPr/>
        <a:lstStyle/>
        <a:p>
          <a:endParaRPr lang="en-US"/>
        </a:p>
      </dgm:t>
    </dgm:pt>
    <dgm:pt modelId="{6A568BDE-B27D-4C6E-A59F-4A7CA310C468}">
      <dgm:prSet/>
      <dgm:spPr/>
      <dgm:t>
        <a:bodyPr/>
        <a:lstStyle/>
        <a:p>
          <a:r>
            <a:rPr lang="en-US"/>
            <a:t>kompetensutveckling</a:t>
          </a:r>
        </a:p>
      </dgm:t>
    </dgm:pt>
    <dgm:pt modelId="{266E4291-F25F-4005-8252-2DC9CFF44475}" type="parTrans" cxnId="{A8F95F94-CBD6-41D5-8271-DEC24EB4A116}">
      <dgm:prSet/>
      <dgm:spPr/>
      <dgm:t>
        <a:bodyPr/>
        <a:lstStyle/>
        <a:p>
          <a:endParaRPr lang="en-US"/>
        </a:p>
      </dgm:t>
    </dgm:pt>
    <dgm:pt modelId="{15B90D5E-AEB4-479B-9F05-33ADA8873AE8}" type="sibTrans" cxnId="{A8F95F94-CBD6-41D5-8271-DEC24EB4A116}">
      <dgm:prSet/>
      <dgm:spPr/>
      <dgm:t>
        <a:bodyPr/>
        <a:lstStyle/>
        <a:p>
          <a:endParaRPr lang="en-US"/>
        </a:p>
      </dgm:t>
    </dgm:pt>
    <dgm:pt modelId="{B0B65FFC-86AB-4139-A310-2B33864A90BB}" type="pres">
      <dgm:prSet presAssocID="{BE5852A9-0D3A-4C64-8DCB-16F5EA6AFAC8}" presName="root" presStyleCnt="0">
        <dgm:presLayoutVars>
          <dgm:dir/>
          <dgm:resizeHandles val="exact"/>
        </dgm:presLayoutVars>
      </dgm:prSet>
      <dgm:spPr/>
    </dgm:pt>
    <dgm:pt modelId="{899DA23B-5D4E-461D-8C19-EEC79066CFD5}" type="pres">
      <dgm:prSet presAssocID="{06DA8440-F0AE-42E5-B9DE-C8010ACA6F0C}" presName="compNode" presStyleCnt="0"/>
      <dgm:spPr/>
    </dgm:pt>
    <dgm:pt modelId="{3EF30395-681A-4387-BABB-933BAB16432D}" type="pres">
      <dgm:prSet presAssocID="{06DA8440-F0AE-42E5-B9DE-C8010ACA6F0C}" presName="bgRect" presStyleLbl="bgShp" presStyleIdx="0" presStyleCnt="4"/>
      <dgm:spPr/>
    </dgm:pt>
    <dgm:pt modelId="{C84BDDA3-BAD1-437C-A195-3B95A0E36AF0}" type="pres">
      <dgm:prSet presAssocID="{06DA8440-F0AE-42E5-B9DE-C8010ACA6F0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78090894-E951-4EE2-B4FB-AAACB0BD59F6}" type="pres">
      <dgm:prSet presAssocID="{06DA8440-F0AE-42E5-B9DE-C8010ACA6F0C}" presName="spaceRect" presStyleCnt="0"/>
      <dgm:spPr/>
    </dgm:pt>
    <dgm:pt modelId="{EE19F300-7967-4904-A5EF-EA4CA0096259}" type="pres">
      <dgm:prSet presAssocID="{06DA8440-F0AE-42E5-B9DE-C8010ACA6F0C}" presName="parTx" presStyleLbl="revTx" presStyleIdx="0" presStyleCnt="4">
        <dgm:presLayoutVars>
          <dgm:chMax val="0"/>
          <dgm:chPref val="0"/>
        </dgm:presLayoutVars>
      </dgm:prSet>
      <dgm:spPr/>
    </dgm:pt>
    <dgm:pt modelId="{7A95AB80-A87A-4CF2-8B2D-1921A3EA9A19}" type="pres">
      <dgm:prSet presAssocID="{712FFFD7-C052-4A98-AF19-6684DBE1682A}" presName="sibTrans" presStyleCnt="0"/>
      <dgm:spPr/>
    </dgm:pt>
    <dgm:pt modelId="{8724F800-F1C5-44C1-AEF7-065911E82CF0}" type="pres">
      <dgm:prSet presAssocID="{7F7C306C-0CE6-47C0-9FBD-34CD08062E11}" presName="compNode" presStyleCnt="0"/>
      <dgm:spPr/>
    </dgm:pt>
    <dgm:pt modelId="{9E9DA761-BB3A-44AE-A45C-F78E36E33116}" type="pres">
      <dgm:prSet presAssocID="{7F7C306C-0CE6-47C0-9FBD-34CD08062E11}" presName="bgRect" presStyleLbl="bgShp" presStyleIdx="1" presStyleCnt="4"/>
      <dgm:spPr/>
    </dgm:pt>
    <dgm:pt modelId="{B917E3D3-968F-4DA6-AC0E-FDF7A6C4CA4C}" type="pres">
      <dgm:prSet presAssocID="{7F7C306C-0CE6-47C0-9FBD-34CD08062E1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1711FAB7-27FF-4DD6-B6B6-0BBD2F8088DF}" type="pres">
      <dgm:prSet presAssocID="{7F7C306C-0CE6-47C0-9FBD-34CD08062E11}" presName="spaceRect" presStyleCnt="0"/>
      <dgm:spPr/>
    </dgm:pt>
    <dgm:pt modelId="{09CF249B-24D5-4EEB-B588-60E811E4D41E}" type="pres">
      <dgm:prSet presAssocID="{7F7C306C-0CE6-47C0-9FBD-34CD08062E11}" presName="parTx" presStyleLbl="revTx" presStyleIdx="1" presStyleCnt="4">
        <dgm:presLayoutVars>
          <dgm:chMax val="0"/>
          <dgm:chPref val="0"/>
        </dgm:presLayoutVars>
      </dgm:prSet>
      <dgm:spPr/>
    </dgm:pt>
    <dgm:pt modelId="{32EDB28C-5B6C-4B19-AFC2-F185B968C8DB}" type="pres">
      <dgm:prSet presAssocID="{87B6F355-ACD9-4911-A049-D6D54456A5EB}" presName="sibTrans" presStyleCnt="0"/>
      <dgm:spPr/>
    </dgm:pt>
    <dgm:pt modelId="{CACFD327-2988-4B76-8D08-D0BA3FD03B3B}" type="pres">
      <dgm:prSet presAssocID="{0A0244A6-E1A6-4F00-994F-DA7040AFE46E}" presName="compNode" presStyleCnt="0"/>
      <dgm:spPr/>
    </dgm:pt>
    <dgm:pt modelId="{9543E8EB-86E1-4E4F-9E82-73D676AA3C19}" type="pres">
      <dgm:prSet presAssocID="{0A0244A6-E1A6-4F00-994F-DA7040AFE46E}" presName="bgRect" presStyleLbl="bgShp" presStyleIdx="2" presStyleCnt="4"/>
      <dgm:spPr/>
    </dgm:pt>
    <dgm:pt modelId="{B6F59E66-2810-4516-B40D-845BA6BAC5C7}" type="pres">
      <dgm:prSet presAssocID="{0A0244A6-E1A6-4F00-994F-DA7040AFE46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E8569AD-FD67-42E0-A2D5-D8D94959F699}" type="pres">
      <dgm:prSet presAssocID="{0A0244A6-E1A6-4F00-994F-DA7040AFE46E}" presName="spaceRect" presStyleCnt="0"/>
      <dgm:spPr/>
    </dgm:pt>
    <dgm:pt modelId="{4DECAF02-4130-4F4E-B70F-9C46620C4E11}" type="pres">
      <dgm:prSet presAssocID="{0A0244A6-E1A6-4F00-994F-DA7040AFE46E}" presName="parTx" presStyleLbl="revTx" presStyleIdx="2" presStyleCnt="4">
        <dgm:presLayoutVars>
          <dgm:chMax val="0"/>
          <dgm:chPref val="0"/>
        </dgm:presLayoutVars>
      </dgm:prSet>
      <dgm:spPr/>
    </dgm:pt>
    <dgm:pt modelId="{93BB67FB-892C-448F-A204-7F8565947CE3}" type="pres">
      <dgm:prSet presAssocID="{13020297-E1B9-406D-B0F3-DD926FD34031}" presName="sibTrans" presStyleCnt="0"/>
      <dgm:spPr/>
    </dgm:pt>
    <dgm:pt modelId="{2D47EAF7-0BE3-42B6-B3D7-FA1F22B290AD}" type="pres">
      <dgm:prSet presAssocID="{6A568BDE-B27D-4C6E-A59F-4A7CA310C468}" presName="compNode" presStyleCnt="0"/>
      <dgm:spPr/>
    </dgm:pt>
    <dgm:pt modelId="{5B89A276-103C-473F-BB04-D6E5CFAE480A}" type="pres">
      <dgm:prSet presAssocID="{6A568BDE-B27D-4C6E-A59F-4A7CA310C468}" presName="bgRect" presStyleLbl="bgShp" presStyleIdx="3" presStyleCnt="4"/>
      <dgm:spPr/>
    </dgm:pt>
    <dgm:pt modelId="{C2B74B88-9154-4265-8EAE-AFB92130FEE4}" type="pres">
      <dgm:prSet presAssocID="{6A568BDE-B27D-4C6E-A59F-4A7CA310C46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A4D86B61-7D5B-4C53-9589-4D072576F716}" type="pres">
      <dgm:prSet presAssocID="{6A568BDE-B27D-4C6E-A59F-4A7CA310C468}" presName="spaceRect" presStyleCnt="0"/>
      <dgm:spPr/>
    </dgm:pt>
    <dgm:pt modelId="{610F8CF3-8983-4EB9-82B6-B495A9FBC010}" type="pres">
      <dgm:prSet presAssocID="{6A568BDE-B27D-4C6E-A59F-4A7CA310C46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8D3A206-05B3-41A4-B76B-5B0BA92F31E6}" type="presOf" srcId="{06DA8440-F0AE-42E5-B9DE-C8010ACA6F0C}" destId="{EE19F300-7967-4904-A5EF-EA4CA0096259}" srcOrd="0" destOrd="0" presId="urn:microsoft.com/office/officeart/2018/2/layout/IconVerticalSolidList"/>
    <dgm:cxn modelId="{72137D68-BE07-449E-90D7-7EE34FC878C5}" type="presOf" srcId="{BE5852A9-0D3A-4C64-8DCB-16F5EA6AFAC8}" destId="{B0B65FFC-86AB-4139-A310-2B33864A90BB}" srcOrd="0" destOrd="0" presId="urn:microsoft.com/office/officeart/2018/2/layout/IconVerticalSolidList"/>
    <dgm:cxn modelId="{55D77057-57C2-4CC7-A11C-F9821841F872}" srcId="{BE5852A9-0D3A-4C64-8DCB-16F5EA6AFAC8}" destId="{7F7C306C-0CE6-47C0-9FBD-34CD08062E11}" srcOrd="1" destOrd="0" parTransId="{75BCFA7B-7ECE-4836-B7D7-061B59971BDC}" sibTransId="{87B6F355-ACD9-4911-A049-D6D54456A5EB}"/>
    <dgm:cxn modelId="{A8F95F94-CBD6-41D5-8271-DEC24EB4A116}" srcId="{BE5852A9-0D3A-4C64-8DCB-16F5EA6AFAC8}" destId="{6A568BDE-B27D-4C6E-A59F-4A7CA310C468}" srcOrd="3" destOrd="0" parTransId="{266E4291-F25F-4005-8252-2DC9CFF44475}" sibTransId="{15B90D5E-AEB4-479B-9F05-33ADA8873AE8}"/>
    <dgm:cxn modelId="{485454BD-D863-4A5F-A186-94902B94BC92}" srcId="{BE5852A9-0D3A-4C64-8DCB-16F5EA6AFAC8}" destId="{0A0244A6-E1A6-4F00-994F-DA7040AFE46E}" srcOrd="2" destOrd="0" parTransId="{E5BEEC46-7F61-42B0-90D8-328148B32270}" sibTransId="{13020297-E1B9-406D-B0F3-DD926FD34031}"/>
    <dgm:cxn modelId="{AD6C7BC5-8EF5-40BC-A494-3110839B2A0E}" type="presOf" srcId="{0A0244A6-E1A6-4F00-994F-DA7040AFE46E}" destId="{4DECAF02-4130-4F4E-B70F-9C46620C4E11}" srcOrd="0" destOrd="0" presId="urn:microsoft.com/office/officeart/2018/2/layout/IconVerticalSolidList"/>
    <dgm:cxn modelId="{8903CCE1-19E7-433E-B49B-341F795BD422}" type="presOf" srcId="{7F7C306C-0CE6-47C0-9FBD-34CD08062E11}" destId="{09CF249B-24D5-4EEB-B588-60E811E4D41E}" srcOrd="0" destOrd="0" presId="urn:microsoft.com/office/officeart/2018/2/layout/IconVerticalSolidList"/>
    <dgm:cxn modelId="{698615F4-1F39-4F45-AE01-86875E833806}" type="presOf" srcId="{6A568BDE-B27D-4C6E-A59F-4A7CA310C468}" destId="{610F8CF3-8983-4EB9-82B6-B495A9FBC010}" srcOrd="0" destOrd="0" presId="urn:microsoft.com/office/officeart/2018/2/layout/IconVerticalSolidList"/>
    <dgm:cxn modelId="{FC7F13FB-BC2C-4219-96B8-6716E63C8F32}" srcId="{BE5852A9-0D3A-4C64-8DCB-16F5EA6AFAC8}" destId="{06DA8440-F0AE-42E5-B9DE-C8010ACA6F0C}" srcOrd="0" destOrd="0" parTransId="{8478F016-E45F-4567-9277-EC318F0E7116}" sibTransId="{712FFFD7-C052-4A98-AF19-6684DBE1682A}"/>
    <dgm:cxn modelId="{16FB3982-D16D-46F1-9F16-3BC0791C5EE9}" type="presParOf" srcId="{B0B65FFC-86AB-4139-A310-2B33864A90BB}" destId="{899DA23B-5D4E-461D-8C19-EEC79066CFD5}" srcOrd="0" destOrd="0" presId="urn:microsoft.com/office/officeart/2018/2/layout/IconVerticalSolidList"/>
    <dgm:cxn modelId="{43891596-B1E1-4CA2-804A-38B24A4C5028}" type="presParOf" srcId="{899DA23B-5D4E-461D-8C19-EEC79066CFD5}" destId="{3EF30395-681A-4387-BABB-933BAB16432D}" srcOrd="0" destOrd="0" presId="urn:microsoft.com/office/officeart/2018/2/layout/IconVerticalSolidList"/>
    <dgm:cxn modelId="{AB0A2FBD-2758-4D66-8943-8FE481ABC8E8}" type="presParOf" srcId="{899DA23B-5D4E-461D-8C19-EEC79066CFD5}" destId="{C84BDDA3-BAD1-437C-A195-3B95A0E36AF0}" srcOrd="1" destOrd="0" presId="urn:microsoft.com/office/officeart/2018/2/layout/IconVerticalSolidList"/>
    <dgm:cxn modelId="{E9FD7204-456E-42FA-B7AC-045386969E0D}" type="presParOf" srcId="{899DA23B-5D4E-461D-8C19-EEC79066CFD5}" destId="{78090894-E951-4EE2-B4FB-AAACB0BD59F6}" srcOrd="2" destOrd="0" presId="urn:microsoft.com/office/officeart/2018/2/layout/IconVerticalSolidList"/>
    <dgm:cxn modelId="{87658397-7D11-4C38-BBA5-B7CA5970FAFB}" type="presParOf" srcId="{899DA23B-5D4E-461D-8C19-EEC79066CFD5}" destId="{EE19F300-7967-4904-A5EF-EA4CA0096259}" srcOrd="3" destOrd="0" presId="urn:microsoft.com/office/officeart/2018/2/layout/IconVerticalSolidList"/>
    <dgm:cxn modelId="{C5651A0F-D829-4127-BF3E-7EE1164DF30A}" type="presParOf" srcId="{B0B65FFC-86AB-4139-A310-2B33864A90BB}" destId="{7A95AB80-A87A-4CF2-8B2D-1921A3EA9A19}" srcOrd="1" destOrd="0" presId="urn:microsoft.com/office/officeart/2018/2/layout/IconVerticalSolidList"/>
    <dgm:cxn modelId="{1E1B9125-D5C0-45C3-853D-F7D44383E360}" type="presParOf" srcId="{B0B65FFC-86AB-4139-A310-2B33864A90BB}" destId="{8724F800-F1C5-44C1-AEF7-065911E82CF0}" srcOrd="2" destOrd="0" presId="urn:microsoft.com/office/officeart/2018/2/layout/IconVerticalSolidList"/>
    <dgm:cxn modelId="{BD39FCC1-3E33-4B7D-AC44-5159A55E1A0E}" type="presParOf" srcId="{8724F800-F1C5-44C1-AEF7-065911E82CF0}" destId="{9E9DA761-BB3A-44AE-A45C-F78E36E33116}" srcOrd="0" destOrd="0" presId="urn:microsoft.com/office/officeart/2018/2/layout/IconVerticalSolidList"/>
    <dgm:cxn modelId="{A104AFD7-3941-4C0E-8386-8AC92ADA499A}" type="presParOf" srcId="{8724F800-F1C5-44C1-AEF7-065911E82CF0}" destId="{B917E3D3-968F-4DA6-AC0E-FDF7A6C4CA4C}" srcOrd="1" destOrd="0" presId="urn:microsoft.com/office/officeart/2018/2/layout/IconVerticalSolidList"/>
    <dgm:cxn modelId="{0BEF1D67-93C7-42A3-BD6C-0B6ECD590E0A}" type="presParOf" srcId="{8724F800-F1C5-44C1-AEF7-065911E82CF0}" destId="{1711FAB7-27FF-4DD6-B6B6-0BBD2F8088DF}" srcOrd="2" destOrd="0" presId="urn:microsoft.com/office/officeart/2018/2/layout/IconVerticalSolidList"/>
    <dgm:cxn modelId="{B8BF9B78-47D4-4855-A360-1988AEA8D0E8}" type="presParOf" srcId="{8724F800-F1C5-44C1-AEF7-065911E82CF0}" destId="{09CF249B-24D5-4EEB-B588-60E811E4D41E}" srcOrd="3" destOrd="0" presId="urn:microsoft.com/office/officeart/2018/2/layout/IconVerticalSolidList"/>
    <dgm:cxn modelId="{D9DB636B-3721-4306-9AFA-ECCCA6824D33}" type="presParOf" srcId="{B0B65FFC-86AB-4139-A310-2B33864A90BB}" destId="{32EDB28C-5B6C-4B19-AFC2-F185B968C8DB}" srcOrd="3" destOrd="0" presId="urn:microsoft.com/office/officeart/2018/2/layout/IconVerticalSolidList"/>
    <dgm:cxn modelId="{6D452BF3-710D-43B0-ABA8-B091D12ACB7B}" type="presParOf" srcId="{B0B65FFC-86AB-4139-A310-2B33864A90BB}" destId="{CACFD327-2988-4B76-8D08-D0BA3FD03B3B}" srcOrd="4" destOrd="0" presId="urn:microsoft.com/office/officeart/2018/2/layout/IconVerticalSolidList"/>
    <dgm:cxn modelId="{D722CF33-70E7-4C1F-81D6-A2D5B858C42B}" type="presParOf" srcId="{CACFD327-2988-4B76-8D08-D0BA3FD03B3B}" destId="{9543E8EB-86E1-4E4F-9E82-73D676AA3C19}" srcOrd="0" destOrd="0" presId="urn:microsoft.com/office/officeart/2018/2/layout/IconVerticalSolidList"/>
    <dgm:cxn modelId="{BC2E9955-24E6-472D-8704-AB2C00C211FE}" type="presParOf" srcId="{CACFD327-2988-4B76-8D08-D0BA3FD03B3B}" destId="{B6F59E66-2810-4516-B40D-845BA6BAC5C7}" srcOrd="1" destOrd="0" presId="urn:microsoft.com/office/officeart/2018/2/layout/IconVerticalSolidList"/>
    <dgm:cxn modelId="{49F0DA42-1413-4F66-9391-58BFF70B9F0D}" type="presParOf" srcId="{CACFD327-2988-4B76-8D08-D0BA3FD03B3B}" destId="{0E8569AD-FD67-42E0-A2D5-D8D94959F699}" srcOrd="2" destOrd="0" presId="urn:microsoft.com/office/officeart/2018/2/layout/IconVerticalSolidList"/>
    <dgm:cxn modelId="{48442E15-C738-4A6A-A2CA-94AA9EF52511}" type="presParOf" srcId="{CACFD327-2988-4B76-8D08-D0BA3FD03B3B}" destId="{4DECAF02-4130-4F4E-B70F-9C46620C4E11}" srcOrd="3" destOrd="0" presId="urn:microsoft.com/office/officeart/2018/2/layout/IconVerticalSolidList"/>
    <dgm:cxn modelId="{277AD385-6CD4-4D4D-90CA-B0691188F6C3}" type="presParOf" srcId="{B0B65FFC-86AB-4139-A310-2B33864A90BB}" destId="{93BB67FB-892C-448F-A204-7F8565947CE3}" srcOrd="5" destOrd="0" presId="urn:microsoft.com/office/officeart/2018/2/layout/IconVerticalSolidList"/>
    <dgm:cxn modelId="{FF5409DA-7A18-4410-97AE-E73AC6FDF7A7}" type="presParOf" srcId="{B0B65FFC-86AB-4139-A310-2B33864A90BB}" destId="{2D47EAF7-0BE3-42B6-B3D7-FA1F22B290AD}" srcOrd="6" destOrd="0" presId="urn:microsoft.com/office/officeart/2018/2/layout/IconVerticalSolidList"/>
    <dgm:cxn modelId="{F7370326-A361-403C-BF85-ABE79E35627A}" type="presParOf" srcId="{2D47EAF7-0BE3-42B6-B3D7-FA1F22B290AD}" destId="{5B89A276-103C-473F-BB04-D6E5CFAE480A}" srcOrd="0" destOrd="0" presId="urn:microsoft.com/office/officeart/2018/2/layout/IconVerticalSolidList"/>
    <dgm:cxn modelId="{619DB426-FB79-4CB3-AEEE-FBC33B59F418}" type="presParOf" srcId="{2D47EAF7-0BE3-42B6-B3D7-FA1F22B290AD}" destId="{C2B74B88-9154-4265-8EAE-AFB92130FEE4}" srcOrd="1" destOrd="0" presId="urn:microsoft.com/office/officeart/2018/2/layout/IconVerticalSolidList"/>
    <dgm:cxn modelId="{98B7AD75-A1D2-4468-98D2-BF3E0C79995F}" type="presParOf" srcId="{2D47EAF7-0BE3-42B6-B3D7-FA1F22B290AD}" destId="{A4D86B61-7D5B-4C53-9589-4D072576F716}" srcOrd="2" destOrd="0" presId="urn:microsoft.com/office/officeart/2018/2/layout/IconVerticalSolidList"/>
    <dgm:cxn modelId="{5B642CAC-2425-4C57-B384-6624E4A7E642}" type="presParOf" srcId="{2D47EAF7-0BE3-42B6-B3D7-FA1F22B290AD}" destId="{610F8CF3-8983-4EB9-82B6-B495A9FBC0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7A810FE-B528-490F-BE9E-E9F117046B5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540204B-9D16-45FD-ACD4-5CD34AFCEA75}">
      <dgm:prSet/>
      <dgm:spPr/>
      <dgm:t>
        <a:bodyPr/>
        <a:lstStyle/>
        <a:p>
          <a:r>
            <a:rPr lang="en-US" dirty="0" err="1"/>
            <a:t>webbkurser</a:t>
          </a:r>
          <a:r>
            <a:rPr lang="en-US" dirty="0"/>
            <a:t> </a:t>
          </a:r>
        </a:p>
      </dgm:t>
    </dgm:pt>
    <dgm:pt modelId="{545857F1-7AAC-44E8-B161-953490A8DE1D}" type="parTrans" cxnId="{16C170EA-BB1B-4308-9033-39AB1A825F2D}">
      <dgm:prSet/>
      <dgm:spPr/>
      <dgm:t>
        <a:bodyPr/>
        <a:lstStyle/>
        <a:p>
          <a:endParaRPr lang="en-US"/>
        </a:p>
      </dgm:t>
    </dgm:pt>
    <dgm:pt modelId="{C5AADB3B-10AE-491B-9A1F-7117B7C6A954}" type="sibTrans" cxnId="{16C170EA-BB1B-4308-9033-39AB1A825F2D}">
      <dgm:prSet/>
      <dgm:spPr/>
      <dgm:t>
        <a:bodyPr/>
        <a:lstStyle/>
        <a:p>
          <a:endParaRPr lang="en-US"/>
        </a:p>
      </dgm:t>
    </dgm:pt>
    <dgm:pt modelId="{9C33BBC1-7A0E-4FF1-AF34-A2EE693B3A20}">
      <dgm:prSet/>
      <dgm:spPr/>
      <dgm:t>
        <a:bodyPr/>
        <a:lstStyle/>
        <a:p>
          <a:r>
            <a:rPr lang="en-US" dirty="0"/>
            <a:t>presentation av </a:t>
          </a:r>
          <a:r>
            <a:rPr lang="en-US" dirty="0" err="1"/>
            <a:t>kliniska</a:t>
          </a:r>
          <a:r>
            <a:rPr lang="en-US" dirty="0"/>
            <a:t> fall </a:t>
          </a:r>
        </a:p>
      </dgm:t>
    </dgm:pt>
    <dgm:pt modelId="{F237B25E-430D-46A4-B10A-1E5F714EA5A1}" type="parTrans" cxnId="{875362F4-9A5D-4F65-AE03-29160F277271}">
      <dgm:prSet/>
      <dgm:spPr/>
      <dgm:t>
        <a:bodyPr/>
        <a:lstStyle/>
        <a:p>
          <a:endParaRPr lang="en-US"/>
        </a:p>
      </dgm:t>
    </dgm:pt>
    <dgm:pt modelId="{649EE6FA-313D-43C9-86DF-EAE5D0AAAE96}" type="sibTrans" cxnId="{875362F4-9A5D-4F65-AE03-29160F277271}">
      <dgm:prSet/>
      <dgm:spPr/>
      <dgm:t>
        <a:bodyPr/>
        <a:lstStyle/>
        <a:p>
          <a:endParaRPr lang="en-US"/>
        </a:p>
      </dgm:t>
    </dgm:pt>
    <dgm:pt modelId="{1F65B575-B1A3-4518-8226-5658DF144859}">
      <dgm:prSet/>
      <dgm:spPr/>
      <dgm:t>
        <a:bodyPr/>
        <a:lstStyle/>
        <a:p>
          <a:r>
            <a:rPr lang="en-US"/>
            <a:t>online diskussion</a:t>
          </a:r>
        </a:p>
      </dgm:t>
    </dgm:pt>
    <dgm:pt modelId="{A2937956-87D2-4D7B-89E4-0A8FF5C0A311}" type="parTrans" cxnId="{14B7693B-302B-4311-9195-D1E1BBA9BB4A}">
      <dgm:prSet/>
      <dgm:spPr/>
      <dgm:t>
        <a:bodyPr/>
        <a:lstStyle/>
        <a:p>
          <a:endParaRPr lang="en-US"/>
        </a:p>
      </dgm:t>
    </dgm:pt>
    <dgm:pt modelId="{C44D66F4-7BE4-42E0-9BFB-BBBFB5486541}" type="sibTrans" cxnId="{14B7693B-302B-4311-9195-D1E1BBA9BB4A}">
      <dgm:prSet/>
      <dgm:spPr/>
      <dgm:t>
        <a:bodyPr/>
        <a:lstStyle/>
        <a:p>
          <a:endParaRPr lang="en-US"/>
        </a:p>
      </dgm:t>
    </dgm:pt>
    <dgm:pt modelId="{0E4BD4E9-0436-414D-9A4A-D413FC64F017}">
      <dgm:prSet/>
      <dgm:spPr/>
      <dgm:t>
        <a:bodyPr/>
        <a:lstStyle/>
        <a:p>
          <a:r>
            <a:rPr lang="en-US" dirty="0"/>
            <a:t>tips </a:t>
          </a:r>
          <a:r>
            <a:rPr lang="en-US" dirty="0" err="1"/>
            <a:t>för</a:t>
          </a:r>
          <a:r>
            <a:rPr lang="en-US" dirty="0"/>
            <a:t> </a:t>
          </a:r>
          <a:r>
            <a:rPr lang="en-US" dirty="0" err="1"/>
            <a:t>implementering</a:t>
          </a:r>
          <a:r>
            <a:rPr lang="en-US" dirty="0"/>
            <a:t> av </a:t>
          </a:r>
          <a:r>
            <a:rPr lang="en-US" dirty="0" err="1"/>
            <a:t>riktlinjerna</a:t>
          </a:r>
          <a:endParaRPr lang="en-US" dirty="0"/>
        </a:p>
      </dgm:t>
    </dgm:pt>
    <dgm:pt modelId="{D7A6E6EC-39F2-4204-8BB3-3084722E4EB1}" type="parTrans" cxnId="{0715FD83-DBF0-4EA3-B707-D651C3DB1E71}">
      <dgm:prSet/>
      <dgm:spPr/>
      <dgm:t>
        <a:bodyPr/>
        <a:lstStyle/>
        <a:p>
          <a:endParaRPr lang="en-US"/>
        </a:p>
      </dgm:t>
    </dgm:pt>
    <dgm:pt modelId="{32C1E08E-D100-432E-BAFC-C4EF5B35EA69}" type="sibTrans" cxnId="{0715FD83-DBF0-4EA3-B707-D651C3DB1E71}">
      <dgm:prSet/>
      <dgm:spPr/>
      <dgm:t>
        <a:bodyPr/>
        <a:lstStyle/>
        <a:p>
          <a:endParaRPr lang="en-US"/>
        </a:p>
      </dgm:t>
    </dgm:pt>
    <dgm:pt modelId="{545F3430-3E9F-4A5A-945C-76717BC5FFA9}" type="pres">
      <dgm:prSet presAssocID="{87A810FE-B528-490F-BE9E-E9F117046B52}" presName="root" presStyleCnt="0">
        <dgm:presLayoutVars>
          <dgm:dir/>
          <dgm:resizeHandles val="exact"/>
        </dgm:presLayoutVars>
      </dgm:prSet>
      <dgm:spPr/>
    </dgm:pt>
    <dgm:pt modelId="{E898CAC1-BB8E-4D70-9717-946E205FBEFA}" type="pres">
      <dgm:prSet presAssocID="{B540204B-9D16-45FD-ACD4-5CD34AFCEA75}" presName="compNode" presStyleCnt="0"/>
      <dgm:spPr/>
    </dgm:pt>
    <dgm:pt modelId="{190D3D7E-4E3F-4F32-9328-5C731F3A2C35}" type="pres">
      <dgm:prSet presAssocID="{B540204B-9D16-45FD-ACD4-5CD34AFCEA75}" presName="bgRect" presStyleLbl="bgShp" presStyleIdx="0" presStyleCnt="4"/>
      <dgm:spPr/>
    </dgm:pt>
    <dgm:pt modelId="{1EA565EC-46EB-42D2-BBF8-4F2DBF5C6BBC}" type="pres">
      <dgm:prSet presAssocID="{B540204B-9D16-45FD-ACD4-5CD34AFCEA7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40475C06-5F4E-4E4B-8E49-86E710CE886F}" type="pres">
      <dgm:prSet presAssocID="{B540204B-9D16-45FD-ACD4-5CD34AFCEA75}" presName="spaceRect" presStyleCnt="0"/>
      <dgm:spPr/>
    </dgm:pt>
    <dgm:pt modelId="{6E5D9798-5590-4999-8A80-9BE08AEA9773}" type="pres">
      <dgm:prSet presAssocID="{B540204B-9D16-45FD-ACD4-5CD34AFCEA75}" presName="parTx" presStyleLbl="revTx" presStyleIdx="0" presStyleCnt="4">
        <dgm:presLayoutVars>
          <dgm:chMax val="0"/>
          <dgm:chPref val="0"/>
        </dgm:presLayoutVars>
      </dgm:prSet>
      <dgm:spPr/>
    </dgm:pt>
    <dgm:pt modelId="{70ADDFCD-C138-4E1D-BA13-329E74273775}" type="pres">
      <dgm:prSet presAssocID="{C5AADB3B-10AE-491B-9A1F-7117B7C6A954}" presName="sibTrans" presStyleCnt="0"/>
      <dgm:spPr/>
    </dgm:pt>
    <dgm:pt modelId="{D2D89589-8AC8-48B4-81CC-F7E4F09D7AD4}" type="pres">
      <dgm:prSet presAssocID="{9C33BBC1-7A0E-4FF1-AF34-A2EE693B3A20}" presName="compNode" presStyleCnt="0"/>
      <dgm:spPr/>
    </dgm:pt>
    <dgm:pt modelId="{14417979-8387-4A53-9E8B-2BA7F56F3E57}" type="pres">
      <dgm:prSet presAssocID="{9C33BBC1-7A0E-4FF1-AF34-A2EE693B3A20}" presName="bgRect" presStyleLbl="bgShp" presStyleIdx="1" presStyleCnt="4"/>
      <dgm:spPr/>
    </dgm:pt>
    <dgm:pt modelId="{EC6D11E4-E167-443C-812D-55F5B87BCB34}" type="pres">
      <dgm:prSet presAssocID="{9C33BBC1-7A0E-4FF1-AF34-A2EE693B3A2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0C49CCD-5C74-4E8D-A254-C28EF5516088}" type="pres">
      <dgm:prSet presAssocID="{9C33BBC1-7A0E-4FF1-AF34-A2EE693B3A20}" presName="spaceRect" presStyleCnt="0"/>
      <dgm:spPr/>
    </dgm:pt>
    <dgm:pt modelId="{1F97DB76-F197-48D2-BE7C-D17BFEE3D277}" type="pres">
      <dgm:prSet presAssocID="{9C33BBC1-7A0E-4FF1-AF34-A2EE693B3A20}" presName="parTx" presStyleLbl="revTx" presStyleIdx="1" presStyleCnt="4">
        <dgm:presLayoutVars>
          <dgm:chMax val="0"/>
          <dgm:chPref val="0"/>
        </dgm:presLayoutVars>
      </dgm:prSet>
      <dgm:spPr/>
    </dgm:pt>
    <dgm:pt modelId="{571CE360-9EF2-46A9-8D03-727532C41BF5}" type="pres">
      <dgm:prSet presAssocID="{649EE6FA-313D-43C9-86DF-EAE5D0AAAE96}" presName="sibTrans" presStyleCnt="0"/>
      <dgm:spPr/>
    </dgm:pt>
    <dgm:pt modelId="{89FC96E5-65BF-4EBB-8528-C6D237A3784B}" type="pres">
      <dgm:prSet presAssocID="{1F65B575-B1A3-4518-8226-5658DF144859}" presName="compNode" presStyleCnt="0"/>
      <dgm:spPr/>
    </dgm:pt>
    <dgm:pt modelId="{A06649E9-7F20-41CA-A96E-DB6DF3306959}" type="pres">
      <dgm:prSet presAssocID="{1F65B575-B1A3-4518-8226-5658DF144859}" presName="bgRect" presStyleLbl="bgShp" presStyleIdx="2" presStyleCnt="4"/>
      <dgm:spPr/>
    </dgm:pt>
    <dgm:pt modelId="{BDE21A03-27AA-4DE4-8279-AA9E35052857}" type="pres">
      <dgm:prSet presAssocID="{1F65B575-B1A3-4518-8226-5658DF14485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C938AFA-D502-462C-AF1B-A840DED1F1F2}" type="pres">
      <dgm:prSet presAssocID="{1F65B575-B1A3-4518-8226-5658DF144859}" presName="spaceRect" presStyleCnt="0"/>
      <dgm:spPr/>
    </dgm:pt>
    <dgm:pt modelId="{A2440266-FDCB-43B1-B28B-D56E2550883C}" type="pres">
      <dgm:prSet presAssocID="{1F65B575-B1A3-4518-8226-5658DF144859}" presName="parTx" presStyleLbl="revTx" presStyleIdx="2" presStyleCnt="4">
        <dgm:presLayoutVars>
          <dgm:chMax val="0"/>
          <dgm:chPref val="0"/>
        </dgm:presLayoutVars>
      </dgm:prSet>
      <dgm:spPr/>
    </dgm:pt>
    <dgm:pt modelId="{000021F0-3069-459D-9DF7-3475C2B76F02}" type="pres">
      <dgm:prSet presAssocID="{C44D66F4-7BE4-42E0-9BFB-BBBFB5486541}" presName="sibTrans" presStyleCnt="0"/>
      <dgm:spPr/>
    </dgm:pt>
    <dgm:pt modelId="{73160A3D-2F9D-411E-B434-93DECDAF34AA}" type="pres">
      <dgm:prSet presAssocID="{0E4BD4E9-0436-414D-9A4A-D413FC64F017}" presName="compNode" presStyleCnt="0"/>
      <dgm:spPr/>
    </dgm:pt>
    <dgm:pt modelId="{31B80480-9DB4-40E8-B1C2-92BCD8795105}" type="pres">
      <dgm:prSet presAssocID="{0E4BD4E9-0436-414D-9A4A-D413FC64F017}" presName="bgRect" presStyleLbl="bgShp" presStyleIdx="3" presStyleCnt="4"/>
      <dgm:spPr/>
    </dgm:pt>
    <dgm:pt modelId="{58E29890-814B-44A6-A041-DB418BDAFE5A}" type="pres">
      <dgm:prSet presAssocID="{0E4BD4E9-0436-414D-9A4A-D413FC64F01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E67A32C5-712A-41F8-9A42-6BD0F50AD36A}" type="pres">
      <dgm:prSet presAssocID="{0E4BD4E9-0436-414D-9A4A-D413FC64F017}" presName="spaceRect" presStyleCnt="0"/>
      <dgm:spPr/>
    </dgm:pt>
    <dgm:pt modelId="{876D69A8-22B3-42C7-80B9-7830B4A3D006}" type="pres">
      <dgm:prSet presAssocID="{0E4BD4E9-0436-414D-9A4A-D413FC64F01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B376004-3486-4A41-96E5-09AD1B4B4AE2}" type="presOf" srcId="{0E4BD4E9-0436-414D-9A4A-D413FC64F017}" destId="{876D69A8-22B3-42C7-80B9-7830B4A3D006}" srcOrd="0" destOrd="0" presId="urn:microsoft.com/office/officeart/2018/2/layout/IconVerticalSolidList"/>
    <dgm:cxn modelId="{71CEA50F-E1C5-4D23-B695-3E96300FC4BC}" type="presOf" srcId="{87A810FE-B528-490F-BE9E-E9F117046B52}" destId="{545F3430-3E9F-4A5A-945C-76717BC5FFA9}" srcOrd="0" destOrd="0" presId="urn:microsoft.com/office/officeart/2018/2/layout/IconVerticalSolidList"/>
    <dgm:cxn modelId="{32AB011D-01A4-43E0-B877-D03C8508D721}" type="presOf" srcId="{1F65B575-B1A3-4518-8226-5658DF144859}" destId="{A2440266-FDCB-43B1-B28B-D56E2550883C}" srcOrd="0" destOrd="0" presId="urn:microsoft.com/office/officeart/2018/2/layout/IconVerticalSolidList"/>
    <dgm:cxn modelId="{4031EB2F-8C2F-4921-95F9-49F74603DB1E}" type="presOf" srcId="{B540204B-9D16-45FD-ACD4-5CD34AFCEA75}" destId="{6E5D9798-5590-4999-8A80-9BE08AEA9773}" srcOrd="0" destOrd="0" presId="urn:microsoft.com/office/officeart/2018/2/layout/IconVerticalSolidList"/>
    <dgm:cxn modelId="{14B7693B-302B-4311-9195-D1E1BBA9BB4A}" srcId="{87A810FE-B528-490F-BE9E-E9F117046B52}" destId="{1F65B575-B1A3-4518-8226-5658DF144859}" srcOrd="2" destOrd="0" parTransId="{A2937956-87D2-4D7B-89E4-0A8FF5C0A311}" sibTransId="{C44D66F4-7BE4-42E0-9BFB-BBBFB5486541}"/>
    <dgm:cxn modelId="{0715FD83-DBF0-4EA3-B707-D651C3DB1E71}" srcId="{87A810FE-B528-490F-BE9E-E9F117046B52}" destId="{0E4BD4E9-0436-414D-9A4A-D413FC64F017}" srcOrd="3" destOrd="0" parTransId="{D7A6E6EC-39F2-4204-8BB3-3084722E4EB1}" sibTransId="{32C1E08E-D100-432E-BAFC-C4EF5B35EA69}"/>
    <dgm:cxn modelId="{676264C6-4BF3-4436-A3FF-E8C45BD55BB4}" type="presOf" srcId="{9C33BBC1-7A0E-4FF1-AF34-A2EE693B3A20}" destId="{1F97DB76-F197-48D2-BE7C-D17BFEE3D277}" srcOrd="0" destOrd="0" presId="urn:microsoft.com/office/officeart/2018/2/layout/IconVerticalSolidList"/>
    <dgm:cxn modelId="{16C170EA-BB1B-4308-9033-39AB1A825F2D}" srcId="{87A810FE-B528-490F-BE9E-E9F117046B52}" destId="{B540204B-9D16-45FD-ACD4-5CD34AFCEA75}" srcOrd="0" destOrd="0" parTransId="{545857F1-7AAC-44E8-B161-953490A8DE1D}" sibTransId="{C5AADB3B-10AE-491B-9A1F-7117B7C6A954}"/>
    <dgm:cxn modelId="{875362F4-9A5D-4F65-AE03-29160F277271}" srcId="{87A810FE-B528-490F-BE9E-E9F117046B52}" destId="{9C33BBC1-7A0E-4FF1-AF34-A2EE693B3A20}" srcOrd="1" destOrd="0" parTransId="{F237B25E-430D-46A4-B10A-1E5F714EA5A1}" sibTransId="{649EE6FA-313D-43C9-86DF-EAE5D0AAAE96}"/>
    <dgm:cxn modelId="{F1C654D9-9DAD-4C05-88CA-80950980F945}" type="presParOf" srcId="{545F3430-3E9F-4A5A-945C-76717BC5FFA9}" destId="{E898CAC1-BB8E-4D70-9717-946E205FBEFA}" srcOrd="0" destOrd="0" presId="urn:microsoft.com/office/officeart/2018/2/layout/IconVerticalSolidList"/>
    <dgm:cxn modelId="{EE30A83B-7DDB-4473-AEEE-5F6C1555E431}" type="presParOf" srcId="{E898CAC1-BB8E-4D70-9717-946E205FBEFA}" destId="{190D3D7E-4E3F-4F32-9328-5C731F3A2C35}" srcOrd="0" destOrd="0" presId="urn:microsoft.com/office/officeart/2018/2/layout/IconVerticalSolidList"/>
    <dgm:cxn modelId="{D5DCE1EF-DD93-4A35-A366-56A055678F33}" type="presParOf" srcId="{E898CAC1-BB8E-4D70-9717-946E205FBEFA}" destId="{1EA565EC-46EB-42D2-BBF8-4F2DBF5C6BBC}" srcOrd="1" destOrd="0" presId="urn:microsoft.com/office/officeart/2018/2/layout/IconVerticalSolidList"/>
    <dgm:cxn modelId="{FE12F9DF-61E9-4748-A2EB-E55398FBDD77}" type="presParOf" srcId="{E898CAC1-BB8E-4D70-9717-946E205FBEFA}" destId="{40475C06-5F4E-4E4B-8E49-86E710CE886F}" srcOrd="2" destOrd="0" presId="urn:microsoft.com/office/officeart/2018/2/layout/IconVerticalSolidList"/>
    <dgm:cxn modelId="{183FAAF3-24A6-4582-8AA7-19E76090FB3E}" type="presParOf" srcId="{E898CAC1-BB8E-4D70-9717-946E205FBEFA}" destId="{6E5D9798-5590-4999-8A80-9BE08AEA9773}" srcOrd="3" destOrd="0" presId="urn:microsoft.com/office/officeart/2018/2/layout/IconVerticalSolidList"/>
    <dgm:cxn modelId="{FB128F9E-5CBB-4546-9CB1-8EA7A279F8A2}" type="presParOf" srcId="{545F3430-3E9F-4A5A-945C-76717BC5FFA9}" destId="{70ADDFCD-C138-4E1D-BA13-329E74273775}" srcOrd="1" destOrd="0" presId="urn:microsoft.com/office/officeart/2018/2/layout/IconVerticalSolidList"/>
    <dgm:cxn modelId="{37EDCF8F-AB8B-45B7-BC3B-3563F372099B}" type="presParOf" srcId="{545F3430-3E9F-4A5A-945C-76717BC5FFA9}" destId="{D2D89589-8AC8-48B4-81CC-F7E4F09D7AD4}" srcOrd="2" destOrd="0" presId="urn:microsoft.com/office/officeart/2018/2/layout/IconVerticalSolidList"/>
    <dgm:cxn modelId="{2BA1676C-E69B-4CB3-A702-31C848615734}" type="presParOf" srcId="{D2D89589-8AC8-48B4-81CC-F7E4F09D7AD4}" destId="{14417979-8387-4A53-9E8B-2BA7F56F3E57}" srcOrd="0" destOrd="0" presId="urn:microsoft.com/office/officeart/2018/2/layout/IconVerticalSolidList"/>
    <dgm:cxn modelId="{57A02649-1A09-4D12-8836-B24FFFC2072D}" type="presParOf" srcId="{D2D89589-8AC8-48B4-81CC-F7E4F09D7AD4}" destId="{EC6D11E4-E167-443C-812D-55F5B87BCB34}" srcOrd="1" destOrd="0" presId="urn:microsoft.com/office/officeart/2018/2/layout/IconVerticalSolidList"/>
    <dgm:cxn modelId="{D30825CE-5195-4E51-9B89-54FCE10C7B99}" type="presParOf" srcId="{D2D89589-8AC8-48B4-81CC-F7E4F09D7AD4}" destId="{A0C49CCD-5C74-4E8D-A254-C28EF5516088}" srcOrd="2" destOrd="0" presId="urn:microsoft.com/office/officeart/2018/2/layout/IconVerticalSolidList"/>
    <dgm:cxn modelId="{31AF4814-7680-49BA-90A8-054E14B0EB18}" type="presParOf" srcId="{D2D89589-8AC8-48B4-81CC-F7E4F09D7AD4}" destId="{1F97DB76-F197-48D2-BE7C-D17BFEE3D277}" srcOrd="3" destOrd="0" presId="urn:microsoft.com/office/officeart/2018/2/layout/IconVerticalSolidList"/>
    <dgm:cxn modelId="{D08B5DFD-E981-4F41-AE5D-585EA9FD09B1}" type="presParOf" srcId="{545F3430-3E9F-4A5A-945C-76717BC5FFA9}" destId="{571CE360-9EF2-46A9-8D03-727532C41BF5}" srcOrd="3" destOrd="0" presId="urn:microsoft.com/office/officeart/2018/2/layout/IconVerticalSolidList"/>
    <dgm:cxn modelId="{9AC513ED-EB2D-4570-9CA8-AF26BA1E6B83}" type="presParOf" srcId="{545F3430-3E9F-4A5A-945C-76717BC5FFA9}" destId="{89FC96E5-65BF-4EBB-8528-C6D237A3784B}" srcOrd="4" destOrd="0" presId="urn:microsoft.com/office/officeart/2018/2/layout/IconVerticalSolidList"/>
    <dgm:cxn modelId="{2FDA5246-00B3-4C1D-BD60-0311E6979D86}" type="presParOf" srcId="{89FC96E5-65BF-4EBB-8528-C6D237A3784B}" destId="{A06649E9-7F20-41CA-A96E-DB6DF3306959}" srcOrd="0" destOrd="0" presId="urn:microsoft.com/office/officeart/2018/2/layout/IconVerticalSolidList"/>
    <dgm:cxn modelId="{CAED8392-A064-47F9-BB87-86CE34527D05}" type="presParOf" srcId="{89FC96E5-65BF-4EBB-8528-C6D237A3784B}" destId="{BDE21A03-27AA-4DE4-8279-AA9E35052857}" srcOrd="1" destOrd="0" presId="urn:microsoft.com/office/officeart/2018/2/layout/IconVerticalSolidList"/>
    <dgm:cxn modelId="{8C14372B-AAD0-42FA-B6DA-DB004A2BAFDF}" type="presParOf" srcId="{89FC96E5-65BF-4EBB-8528-C6D237A3784B}" destId="{CC938AFA-D502-462C-AF1B-A840DED1F1F2}" srcOrd="2" destOrd="0" presId="urn:microsoft.com/office/officeart/2018/2/layout/IconVerticalSolidList"/>
    <dgm:cxn modelId="{A535027E-A0A2-4526-B236-232FB7ABE74B}" type="presParOf" srcId="{89FC96E5-65BF-4EBB-8528-C6D237A3784B}" destId="{A2440266-FDCB-43B1-B28B-D56E2550883C}" srcOrd="3" destOrd="0" presId="urn:microsoft.com/office/officeart/2018/2/layout/IconVerticalSolidList"/>
    <dgm:cxn modelId="{F91C1A85-9281-4526-ACD6-1ECDC77B8A93}" type="presParOf" srcId="{545F3430-3E9F-4A5A-945C-76717BC5FFA9}" destId="{000021F0-3069-459D-9DF7-3475C2B76F02}" srcOrd="5" destOrd="0" presId="urn:microsoft.com/office/officeart/2018/2/layout/IconVerticalSolidList"/>
    <dgm:cxn modelId="{D53F65FC-4595-4BA3-928C-0A0DE345031C}" type="presParOf" srcId="{545F3430-3E9F-4A5A-945C-76717BC5FFA9}" destId="{73160A3D-2F9D-411E-B434-93DECDAF34AA}" srcOrd="6" destOrd="0" presId="urn:microsoft.com/office/officeart/2018/2/layout/IconVerticalSolidList"/>
    <dgm:cxn modelId="{2684811C-1100-4314-B48A-E99BA9DA49C7}" type="presParOf" srcId="{73160A3D-2F9D-411E-B434-93DECDAF34AA}" destId="{31B80480-9DB4-40E8-B1C2-92BCD8795105}" srcOrd="0" destOrd="0" presId="urn:microsoft.com/office/officeart/2018/2/layout/IconVerticalSolidList"/>
    <dgm:cxn modelId="{24097398-331A-4AC9-86E4-20B135D73F69}" type="presParOf" srcId="{73160A3D-2F9D-411E-B434-93DECDAF34AA}" destId="{58E29890-814B-44A6-A041-DB418BDAFE5A}" srcOrd="1" destOrd="0" presId="urn:microsoft.com/office/officeart/2018/2/layout/IconVerticalSolidList"/>
    <dgm:cxn modelId="{66B9309F-DF7F-421D-9B70-2305997A05E7}" type="presParOf" srcId="{73160A3D-2F9D-411E-B434-93DECDAF34AA}" destId="{E67A32C5-712A-41F8-9A42-6BD0F50AD36A}" srcOrd="2" destOrd="0" presId="urn:microsoft.com/office/officeart/2018/2/layout/IconVerticalSolidList"/>
    <dgm:cxn modelId="{BB2CB551-2699-4502-805E-ECFA20D05799}" type="presParOf" srcId="{73160A3D-2F9D-411E-B434-93DECDAF34AA}" destId="{876D69A8-22B3-42C7-80B9-7830B4A3D0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2ABDA9-E9C4-4954-926A-8B4F486EAA7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0EADF55-AA68-484E-A589-9268F4282058}">
      <dgm:prSet custT="1"/>
      <dgm:spPr/>
      <dgm:t>
        <a:bodyPr/>
        <a:lstStyle/>
        <a:p>
          <a:r>
            <a:rPr lang="en-US" sz="2200" dirty="0" err="1"/>
            <a:t>kliniska</a:t>
          </a:r>
          <a:r>
            <a:rPr lang="en-US" sz="2200" dirty="0"/>
            <a:t> fall </a:t>
          </a:r>
        </a:p>
      </dgm:t>
    </dgm:pt>
    <dgm:pt modelId="{760A7FE8-0368-4830-BF7C-CCB850468218}" type="parTrans" cxnId="{9AD0074C-952B-4181-BA9C-40A588787E14}">
      <dgm:prSet/>
      <dgm:spPr/>
      <dgm:t>
        <a:bodyPr/>
        <a:lstStyle/>
        <a:p>
          <a:endParaRPr lang="en-US"/>
        </a:p>
      </dgm:t>
    </dgm:pt>
    <dgm:pt modelId="{431857AF-0A08-4707-93AF-24AC8ACCDCEE}" type="sibTrans" cxnId="{9AD0074C-952B-4181-BA9C-40A588787E14}">
      <dgm:prSet/>
      <dgm:spPr/>
      <dgm:t>
        <a:bodyPr/>
        <a:lstStyle/>
        <a:p>
          <a:endParaRPr lang="en-US"/>
        </a:p>
      </dgm:t>
    </dgm:pt>
    <dgm:pt modelId="{6106A5BC-7051-4064-B26B-1E378D1F12F4}">
      <dgm:prSet custT="1"/>
      <dgm:spPr/>
      <dgm:t>
        <a:bodyPr/>
        <a:lstStyle/>
        <a:p>
          <a:r>
            <a:rPr lang="en-US" sz="2200" dirty="0" err="1"/>
            <a:t>möjlighet</a:t>
          </a:r>
          <a:r>
            <a:rPr lang="en-US" sz="2200" dirty="0"/>
            <a:t> </a:t>
          </a:r>
          <a:r>
            <a:rPr lang="en-US" sz="2200" dirty="0" err="1"/>
            <a:t>att</a:t>
          </a:r>
          <a:r>
            <a:rPr lang="en-US" sz="2200" dirty="0"/>
            <a:t> </a:t>
          </a:r>
          <a:r>
            <a:rPr lang="en-US" sz="2200" dirty="0" err="1"/>
            <a:t>testa</a:t>
          </a:r>
          <a:r>
            <a:rPr lang="en-US" sz="2200" dirty="0"/>
            <a:t> </a:t>
          </a:r>
          <a:r>
            <a:rPr lang="en-US" sz="2200" dirty="0" err="1"/>
            <a:t>dina</a:t>
          </a:r>
          <a:r>
            <a:rPr lang="en-US" sz="2200" dirty="0"/>
            <a:t> </a:t>
          </a:r>
          <a:r>
            <a:rPr lang="en-US" sz="2200" dirty="0" err="1"/>
            <a:t>kunskaper</a:t>
          </a:r>
          <a:r>
            <a:rPr lang="en-US" sz="2200" dirty="0"/>
            <a:t> </a:t>
          </a:r>
        </a:p>
      </dgm:t>
    </dgm:pt>
    <dgm:pt modelId="{D0AA183A-A021-4F0A-B62E-9583730F6585}" type="parTrans" cxnId="{57573FA7-6748-4A8A-BA39-387B6394475B}">
      <dgm:prSet/>
      <dgm:spPr/>
      <dgm:t>
        <a:bodyPr/>
        <a:lstStyle/>
        <a:p>
          <a:endParaRPr lang="en-US"/>
        </a:p>
      </dgm:t>
    </dgm:pt>
    <dgm:pt modelId="{4A6553F0-2479-4E69-9C13-A7260DA22024}" type="sibTrans" cxnId="{57573FA7-6748-4A8A-BA39-387B6394475B}">
      <dgm:prSet/>
      <dgm:spPr/>
      <dgm:t>
        <a:bodyPr/>
        <a:lstStyle/>
        <a:p>
          <a:endParaRPr lang="en-US"/>
        </a:p>
      </dgm:t>
    </dgm:pt>
    <dgm:pt modelId="{AD4A7E0D-5A17-4D5B-826A-179CE280D772}" type="pres">
      <dgm:prSet presAssocID="{192ABDA9-E9C4-4954-926A-8B4F486EAA77}" presName="root" presStyleCnt="0">
        <dgm:presLayoutVars>
          <dgm:dir/>
          <dgm:resizeHandles val="exact"/>
        </dgm:presLayoutVars>
      </dgm:prSet>
      <dgm:spPr/>
    </dgm:pt>
    <dgm:pt modelId="{2975E046-29AE-4B1D-B6B6-F6506FC18A8E}" type="pres">
      <dgm:prSet presAssocID="{A0EADF55-AA68-484E-A589-9268F4282058}" presName="compNode" presStyleCnt="0"/>
      <dgm:spPr/>
    </dgm:pt>
    <dgm:pt modelId="{D639799E-1EEC-485E-8B51-C526436D80EE}" type="pres">
      <dgm:prSet presAssocID="{A0EADF55-AA68-484E-A589-9268F4282058}" presName="bgRect" presStyleLbl="bgShp" presStyleIdx="0" presStyleCnt="2"/>
      <dgm:spPr/>
    </dgm:pt>
    <dgm:pt modelId="{D3D5B310-A807-44E8-B7E8-3A696D2BDC1F}" type="pres">
      <dgm:prSet presAssocID="{A0EADF55-AA68-484E-A589-9268F428205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D78277B-EDAC-4A76-9646-80AD904962F0}" type="pres">
      <dgm:prSet presAssocID="{A0EADF55-AA68-484E-A589-9268F4282058}" presName="spaceRect" presStyleCnt="0"/>
      <dgm:spPr/>
    </dgm:pt>
    <dgm:pt modelId="{E1B91BB2-21DE-4685-9C7F-C49EDA5781B2}" type="pres">
      <dgm:prSet presAssocID="{A0EADF55-AA68-484E-A589-9268F4282058}" presName="parTx" presStyleLbl="revTx" presStyleIdx="0" presStyleCnt="2" custScaleX="111738">
        <dgm:presLayoutVars>
          <dgm:chMax val="0"/>
          <dgm:chPref val="0"/>
        </dgm:presLayoutVars>
      </dgm:prSet>
      <dgm:spPr/>
    </dgm:pt>
    <dgm:pt modelId="{5E653525-9739-4E9E-9699-537AF2FF7654}" type="pres">
      <dgm:prSet presAssocID="{431857AF-0A08-4707-93AF-24AC8ACCDCEE}" presName="sibTrans" presStyleCnt="0"/>
      <dgm:spPr/>
    </dgm:pt>
    <dgm:pt modelId="{D8337102-8A7D-4BEE-9067-54E73F878BF5}" type="pres">
      <dgm:prSet presAssocID="{6106A5BC-7051-4064-B26B-1E378D1F12F4}" presName="compNode" presStyleCnt="0"/>
      <dgm:spPr/>
    </dgm:pt>
    <dgm:pt modelId="{1A90E928-C869-4B35-9E08-38BEE6A73F3E}" type="pres">
      <dgm:prSet presAssocID="{6106A5BC-7051-4064-B26B-1E378D1F12F4}" presName="bgRect" presStyleLbl="bgShp" presStyleIdx="1" presStyleCnt="2"/>
      <dgm:spPr/>
    </dgm:pt>
    <dgm:pt modelId="{7626122B-0148-4BA8-9733-95820242FC11}" type="pres">
      <dgm:prSet presAssocID="{6106A5BC-7051-4064-B26B-1E378D1F12F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AFB6D01-2AA2-4B9E-AC72-07313F2209B2}" type="pres">
      <dgm:prSet presAssocID="{6106A5BC-7051-4064-B26B-1E378D1F12F4}" presName="spaceRect" presStyleCnt="0"/>
      <dgm:spPr/>
    </dgm:pt>
    <dgm:pt modelId="{C432A9E6-B2F0-4C1A-801C-B5780C4B333E}" type="pres">
      <dgm:prSet presAssocID="{6106A5BC-7051-4064-B26B-1E378D1F12F4}" presName="parTx" presStyleLbl="revTx" presStyleIdx="1" presStyleCnt="2" custScaleX="111975">
        <dgm:presLayoutVars>
          <dgm:chMax val="0"/>
          <dgm:chPref val="0"/>
        </dgm:presLayoutVars>
      </dgm:prSet>
      <dgm:spPr/>
    </dgm:pt>
  </dgm:ptLst>
  <dgm:cxnLst>
    <dgm:cxn modelId="{B0AB3106-1ADB-4884-9CD3-E6127C782CBA}" type="presOf" srcId="{192ABDA9-E9C4-4954-926A-8B4F486EAA77}" destId="{AD4A7E0D-5A17-4D5B-826A-179CE280D772}" srcOrd="0" destOrd="0" presId="urn:microsoft.com/office/officeart/2018/2/layout/IconVerticalSolidList"/>
    <dgm:cxn modelId="{9AD0074C-952B-4181-BA9C-40A588787E14}" srcId="{192ABDA9-E9C4-4954-926A-8B4F486EAA77}" destId="{A0EADF55-AA68-484E-A589-9268F4282058}" srcOrd="0" destOrd="0" parTransId="{760A7FE8-0368-4830-BF7C-CCB850468218}" sibTransId="{431857AF-0A08-4707-93AF-24AC8ACCDCEE}"/>
    <dgm:cxn modelId="{36406E5A-DCF6-4924-A6FF-FF509D359528}" type="presOf" srcId="{A0EADF55-AA68-484E-A589-9268F4282058}" destId="{E1B91BB2-21DE-4685-9C7F-C49EDA5781B2}" srcOrd="0" destOrd="0" presId="urn:microsoft.com/office/officeart/2018/2/layout/IconVerticalSolidList"/>
    <dgm:cxn modelId="{57573FA7-6748-4A8A-BA39-387B6394475B}" srcId="{192ABDA9-E9C4-4954-926A-8B4F486EAA77}" destId="{6106A5BC-7051-4064-B26B-1E378D1F12F4}" srcOrd="1" destOrd="0" parTransId="{D0AA183A-A021-4F0A-B62E-9583730F6585}" sibTransId="{4A6553F0-2479-4E69-9C13-A7260DA22024}"/>
    <dgm:cxn modelId="{ED2D53E7-0AAC-4DA7-B40B-0C03013ACEDD}" type="presOf" srcId="{6106A5BC-7051-4064-B26B-1E378D1F12F4}" destId="{C432A9E6-B2F0-4C1A-801C-B5780C4B333E}" srcOrd="0" destOrd="0" presId="urn:microsoft.com/office/officeart/2018/2/layout/IconVerticalSolidList"/>
    <dgm:cxn modelId="{84391AC4-29EC-4408-A16B-F48E67F43972}" type="presParOf" srcId="{AD4A7E0D-5A17-4D5B-826A-179CE280D772}" destId="{2975E046-29AE-4B1D-B6B6-F6506FC18A8E}" srcOrd="0" destOrd="0" presId="urn:microsoft.com/office/officeart/2018/2/layout/IconVerticalSolidList"/>
    <dgm:cxn modelId="{F3295BB9-5D79-40E0-ACCE-D920DDE8CE52}" type="presParOf" srcId="{2975E046-29AE-4B1D-B6B6-F6506FC18A8E}" destId="{D639799E-1EEC-485E-8B51-C526436D80EE}" srcOrd="0" destOrd="0" presId="urn:microsoft.com/office/officeart/2018/2/layout/IconVerticalSolidList"/>
    <dgm:cxn modelId="{DD480ADF-DAEF-451C-A74B-24B7D4E2AB42}" type="presParOf" srcId="{2975E046-29AE-4B1D-B6B6-F6506FC18A8E}" destId="{D3D5B310-A807-44E8-B7E8-3A696D2BDC1F}" srcOrd="1" destOrd="0" presId="urn:microsoft.com/office/officeart/2018/2/layout/IconVerticalSolidList"/>
    <dgm:cxn modelId="{482C68F1-5C36-48CE-A2C5-F578CFB93047}" type="presParOf" srcId="{2975E046-29AE-4B1D-B6B6-F6506FC18A8E}" destId="{4D78277B-EDAC-4A76-9646-80AD904962F0}" srcOrd="2" destOrd="0" presId="urn:microsoft.com/office/officeart/2018/2/layout/IconVerticalSolidList"/>
    <dgm:cxn modelId="{DD1ABB19-5563-4F64-B38A-708B87F2B18F}" type="presParOf" srcId="{2975E046-29AE-4B1D-B6B6-F6506FC18A8E}" destId="{E1B91BB2-21DE-4685-9C7F-C49EDA5781B2}" srcOrd="3" destOrd="0" presId="urn:microsoft.com/office/officeart/2018/2/layout/IconVerticalSolidList"/>
    <dgm:cxn modelId="{A64775E0-6C92-4DA1-9343-1EFFE74FFFEB}" type="presParOf" srcId="{AD4A7E0D-5A17-4D5B-826A-179CE280D772}" destId="{5E653525-9739-4E9E-9699-537AF2FF7654}" srcOrd="1" destOrd="0" presId="urn:microsoft.com/office/officeart/2018/2/layout/IconVerticalSolidList"/>
    <dgm:cxn modelId="{0B2B44AF-603A-40BC-8351-0770F23373B8}" type="presParOf" srcId="{AD4A7E0D-5A17-4D5B-826A-179CE280D772}" destId="{D8337102-8A7D-4BEE-9067-54E73F878BF5}" srcOrd="2" destOrd="0" presId="urn:microsoft.com/office/officeart/2018/2/layout/IconVerticalSolidList"/>
    <dgm:cxn modelId="{9ED59B85-9DF8-4819-AD76-ACF749D8E14D}" type="presParOf" srcId="{D8337102-8A7D-4BEE-9067-54E73F878BF5}" destId="{1A90E928-C869-4B35-9E08-38BEE6A73F3E}" srcOrd="0" destOrd="0" presId="urn:microsoft.com/office/officeart/2018/2/layout/IconVerticalSolidList"/>
    <dgm:cxn modelId="{CBA3D610-CB3E-47DE-9739-D9B71B72A11A}" type="presParOf" srcId="{D8337102-8A7D-4BEE-9067-54E73F878BF5}" destId="{7626122B-0148-4BA8-9733-95820242FC11}" srcOrd="1" destOrd="0" presId="urn:microsoft.com/office/officeart/2018/2/layout/IconVerticalSolidList"/>
    <dgm:cxn modelId="{067EA11C-A15D-410D-89BA-81C834925B15}" type="presParOf" srcId="{D8337102-8A7D-4BEE-9067-54E73F878BF5}" destId="{5AFB6D01-2AA2-4B9E-AC72-07313F2209B2}" srcOrd="2" destOrd="0" presId="urn:microsoft.com/office/officeart/2018/2/layout/IconVerticalSolidList"/>
    <dgm:cxn modelId="{BD026510-F87A-467F-A966-89FCFF1036F0}" type="presParOf" srcId="{D8337102-8A7D-4BEE-9067-54E73F878BF5}" destId="{C432A9E6-B2F0-4C1A-801C-B5780C4B333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2B7CE0-4D81-4133-9E81-BD1348C542D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BC38E60-60A8-4F35-ABE1-B0A018ECBF73}">
      <dgm:prSet custT="1"/>
      <dgm:spPr/>
      <dgm:t>
        <a:bodyPr/>
        <a:lstStyle/>
        <a:p>
          <a:pPr algn="l"/>
          <a:r>
            <a:rPr lang="en-US" sz="2200" dirty="0"/>
            <a:t>BCS </a:t>
          </a:r>
          <a:r>
            <a:rPr lang="sv-SE" sz="2200" b="0" i="0" dirty="0"/>
            <a:t>&amp;</a:t>
          </a:r>
          <a:r>
            <a:rPr lang="en-US" sz="2200" dirty="0"/>
            <a:t> Mayo Clinic Cardiology Review Course </a:t>
          </a:r>
        </a:p>
      </dgm:t>
    </dgm:pt>
    <dgm:pt modelId="{0A3FBDE6-BC30-48B7-9561-F5ABAC2F9A4E}" type="parTrans" cxnId="{7BB44108-B933-41B4-B395-FD98D2575D55}">
      <dgm:prSet/>
      <dgm:spPr/>
      <dgm:t>
        <a:bodyPr/>
        <a:lstStyle/>
        <a:p>
          <a:endParaRPr lang="en-US"/>
        </a:p>
      </dgm:t>
    </dgm:pt>
    <dgm:pt modelId="{FBFBCD40-2D50-4976-B774-06561D7D2673}" type="sibTrans" cxnId="{7BB44108-B933-41B4-B395-FD98D2575D55}">
      <dgm:prSet/>
      <dgm:spPr/>
      <dgm:t>
        <a:bodyPr/>
        <a:lstStyle/>
        <a:p>
          <a:endParaRPr lang="en-US"/>
        </a:p>
      </dgm:t>
    </dgm:pt>
    <dgm:pt modelId="{F5648165-6006-4259-8CF4-ADB1967F9A85}">
      <dgm:prSet custT="1"/>
      <dgm:spPr/>
      <dgm:t>
        <a:bodyPr/>
        <a:lstStyle/>
        <a:p>
          <a:r>
            <a:rPr lang="en-US" sz="2200" dirty="0" err="1"/>
            <a:t>betalkurs</a:t>
          </a:r>
          <a:endParaRPr lang="en-US" sz="2200" dirty="0"/>
        </a:p>
      </dgm:t>
    </dgm:pt>
    <dgm:pt modelId="{AE816F7D-E133-4C58-8A87-3B3E47A03DC8}" type="parTrans" cxnId="{49BBF9A4-AB2A-4D3E-A58B-45EE8F6C6D95}">
      <dgm:prSet/>
      <dgm:spPr/>
      <dgm:t>
        <a:bodyPr/>
        <a:lstStyle/>
        <a:p>
          <a:endParaRPr lang="en-US"/>
        </a:p>
      </dgm:t>
    </dgm:pt>
    <dgm:pt modelId="{2DAE2C63-7A2E-45E7-A2B1-6F3D4315A0E4}" type="sibTrans" cxnId="{49BBF9A4-AB2A-4D3E-A58B-45EE8F6C6D95}">
      <dgm:prSet/>
      <dgm:spPr/>
      <dgm:t>
        <a:bodyPr/>
        <a:lstStyle/>
        <a:p>
          <a:endParaRPr lang="en-US"/>
        </a:p>
      </dgm:t>
    </dgm:pt>
    <dgm:pt modelId="{79EC37BE-B737-4A5E-8088-1B5E92700205}">
      <dgm:prSet custT="1"/>
      <dgm:spPr/>
      <dgm:t>
        <a:bodyPr/>
        <a:lstStyle/>
        <a:p>
          <a:r>
            <a:rPr lang="en-US" sz="2200" dirty="0" err="1"/>
            <a:t>orienterad</a:t>
          </a:r>
          <a:r>
            <a:rPr lang="en-US" sz="2200" dirty="0"/>
            <a:t> till EEGC-</a:t>
          </a:r>
          <a:r>
            <a:rPr lang="en-US" sz="2200" dirty="0" err="1"/>
            <a:t>skrivningen</a:t>
          </a:r>
          <a:r>
            <a:rPr lang="en-US" sz="2200" dirty="0"/>
            <a:t> </a:t>
          </a:r>
        </a:p>
      </dgm:t>
    </dgm:pt>
    <dgm:pt modelId="{24013553-6F1D-478D-B9B0-F875DD518A7B}" type="parTrans" cxnId="{FE5B02B6-AFAF-4977-B072-DACA05DCF9ED}">
      <dgm:prSet/>
      <dgm:spPr/>
      <dgm:t>
        <a:bodyPr/>
        <a:lstStyle/>
        <a:p>
          <a:endParaRPr lang="en-US"/>
        </a:p>
      </dgm:t>
    </dgm:pt>
    <dgm:pt modelId="{02B239A2-DF6A-4DA8-81D1-AF9907FB36A7}" type="sibTrans" cxnId="{FE5B02B6-AFAF-4977-B072-DACA05DCF9ED}">
      <dgm:prSet/>
      <dgm:spPr/>
      <dgm:t>
        <a:bodyPr/>
        <a:lstStyle/>
        <a:p>
          <a:endParaRPr lang="en-US"/>
        </a:p>
      </dgm:t>
    </dgm:pt>
    <dgm:pt modelId="{85D782C0-7396-4285-B6B3-1DA16C7BC677}">
      <dgm:prSet custT="1"/>
      <dgm:spPr/>
      <dgm:t>
        <a:bodyPr/>
        <a:lstStyle/>
        <a:p>
          <a:r>
            <a:rPr lang="en-US" sz="2200" dirty="0" err="1"/>
            <a:t>i</a:t>
          </a:r>
          <a:r>
            <a:rPr lang="en-US" sz="2200" dirty="0"/>
            <a:t> London </a:t>
          </a:r>
          <a:r>
            <a:rPr lang="en-US" sz="2200" dirty="0" err="1"/>
            <a:t>en</a:t>
          </a:r>
          <a:r>
            <a:rPr lang="en-US" sz="2200" dirty="0"/>
            <a:t> </a:t>
          </a:r>
          <a:r>
            <a:rPr lang="en-US" sz="2200" dirty="0" err="1"/>
            <a:t>gång</a:t>
          </a:r>
          <a:r>
            <a:rPr lang="en-US" sz="2200" dirty="0"/>
            <a:t> per </a:t>
          </a:r>
          <a:r>
            <a:rPr lang="en-US" sz="2200" dirty="0" err="1"/>
            <a:t>år</a:t>
          </a:r>
          <a:endParaRPr lang="en-US" sz="2200" dirty="0"/>
        </a:p>
      </dgm:t>
    </dgm:pt>
    <dgm:pt modelId="{231185E5-99EF-43C4-AE3D-ACC1613B87B2}" type="parTrans" cxnId="{95333B13-E9A2-4F93-91FB-4091622EF5F4}">
      <dgm:prSet/>
      <dgm:spPr/>
      <dgm:t>
        <a:bodyPr/>
        <a:lstStyle/>
        <a:p>
          <a:endParaRPr lang="en-US"/>
        </a:p>
      </dgm:t>
    </dgm:pt>
    <dgm:pt modelId="{860D8BED-07BF-4AD3-95FA-3E94FF70D083}" type="sibTrans" cxnId="{95333B13-E9A2-4F93-91FB-4091622EF5F4}">
      <dgm:prSet/>
      <dgm:spPr/>
      <dgm:t>
        <a:bodyPr/>
        <a:lstStyle/>
        <a:p>
          <a:endParaRPr lang="en-US"/>
        </a:p>
      </dgm:t>
    </dgm:pt>
    <dgm:pt modelId="{CFDEEFC0-F812-4421-8382-C0731929A2FA}" type="pres">
      <dgm:prSet presAssocID="{622B7CE0-4D81-4133-9E81-BD1348C542D8}" presName="root" presStyleCnt="0">
        <dgm:presLayoutVars>
          <dgm:dir/>
          <dgm:resizeHandles val="exact"/>
        </dgm:presLayoutVars>
      </dgm:prSet>
      <dgm:spPr/>
    </dgm:pt>
    <dgm:pt modelId="{2F44A099-2AD9-434E-A46B-219AC9B0CF7D}" type="pres">
      <dgm:prSet presAssocID="{BBC38E60-60A8-4F35-ABE1-B0A018ECBF73}" presName="compNode" presStyleCnt="0"/>
      <dgm:spPr/>
    </dgm:pt>
    <dgm:pt modelId="{1207202C-70C3-4946-92DF-26CA46726E2D}" type="pres">
      <dgm:prSet presAssocID="{BBC38E60-60A8-4F35-ABE1-B0A018ECBF73}" presName="bgRect" presStyleLbl="bgShp" presStyleIdx="0" presStyleCnt="4" custLinFactNeighborX="-6000" custLinFactNeighborY="7452"/>
      <dgm:spPr/>
    </dgm:pt>
    <dgm:pt modelId="{173A94FD-4C2B-4D39-8858-F6891EA6EAA2}" type="pres">
      <dgm:prSet presAssocID="{BBC38E60-60A8-4F35-ABE1-B0A018ECBF73}" presName="iconRect" presStyleLbl="node1" presStyleIdx="0" presStyleCnt="4" custFlipVert="1" custFlipHor="0" custScaleX="14421" custScaleY="23606" custLinFactX="429917" custLinFactY="400000" custLinFactNeighborX="500000" custLinFactNeighborY="449749"/>
      <dgm:spPr>
        <a:ln>
          <a:noFill/>
        </a:ln>
      </dgm:spPr>
    </dgm:pt>
    <dgm:pt modelId="{FECC48DE-676F-40B4-90F5-3DBE0EE4DDA5}" type="pres">
      <dgm:prSet presAssocID="{BBC38E60-60A8-4F35-ABE1-B0A018ECBF73}" presName="spaceRect" presStyleCnt="0"/>
      <dgm:spPr/>
    </dgm:pt>
    <dgm:pt modelId="{F52C581A-EFF1-402F-8A45-1F6EA76117BD}" type="pres">
      <dgm:prSet presAssocID="{BBC38E60-60A8-4F35-ABE1-B0A018ECBF73}" presName="parTx" presStyleLbl="revTx" presStyleIdx="0" presStyleCnt="4" custScaleX="104404" custLinFactNeighborX="11311" custLinFactNeighborY="7452">
        <dgm:presLayoutVars>
          <dgm:chMax val="0"/>
          <dgm:chPref val="0"/>
        </dgm:presLayoutVars>
      </dgm:prSet>
      <dgm:spPr/>
    </dgm:pt>
    <dgm:pt modelId="{FAB3A0A8-4DDA-4136-811F-ACEFE5C95013}" type="pres">
      <dgm:prSet presAssocID="{FBFBCD40-2D50-4976-B774-06561D7D2673}" presName="sibTrans" presStyleCnt="0"/>
      <dgm:spPr/>
    </dgm:pt>
    <dgm:pt modelId="{B13434FC-5E20-483F-BCD0-EBF9E67CAB3F}" type="pres">
      <dgm:prSet presAssocID="{F5648165-6006-4259-8CF4-ADB1967F9A85}" presName="compNode" presStyleCnt="0"/>
      <dgm:spPr/>
    </dgm:pt>
    <dgm:pt modelId="{FC85BBE9-FECC-4B5C-A1D3-A29A0E0834C4}" type="pres">
      <dgm:prSet presAssocID="{F5648165-6006-4259-8CF4-ADB1967F9A85}" presName="bgRect" presStyleLbl="bgShp" presStyleIdx="1" presStyleCnt="4"/>
      <dgm:spPr/>
    </dgm:pt>
    <dgm:pt modelId="{114919D2-4F3B-41F7-B250-504CB33789A7}" type="pres">
      <dgm:prSet presAssocID="{F5648165-6006-4259-8CF4-ADB1967F9A85}" presName="iconRect" presStyleLbl="nod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094CE593-6DA9-4ADB-A2AF-F4E31BD8BA4F}" type="pres">
      <dgm:prSet presAssocID="{F5648165-6006-4259-8CF4-ADB1967F9A85}" presName="spaceRect" presStyleCnt="0"/>
      <dgm:spPr/>
    </dgm:pt>
    <dgm:pt modelId="{327C0B07-D944-413A-846A-123DF016AAC3}" type="pres">
      <dgm:prSet presAssocID="{F5648165-6006-4259-8CF4-ADB1967F9A85}" presName="parTx" presStyleLbl="revTx" presStyleIdx="1" presStyleCnt="4">
        <dgm:presLayoutVars>
          <dgm:chMax val="0"/>
          <dgm:chPref val="0"/>
        </dgm:presLayoutVars>
      </dgm:prSet>
      <dgm:spPr/>
    </dgm:pt>
    <dgm:pt modelId="{5F1DB38D-15A3-405D-A6D2-B11A1C23541A}" type="pres">
      <dgm:prSet presAssocID="{2DAE2C63-7A2E-45E7-A2B1-6F3D4315A0E4}" presName="sibTrans" presStyleCnt="0"/>
      <dgm:spPr/>
    </dgm:pt>
    <dgm:pt modelId="{EB9EBD00-4A18-40D5-9C48-0E5343723A02}" type="pres">
      <dgm:prSet presAssocID="{79EC37BE-B737-4A5E-8088-1B5E92700205}" presName="compNode" presStyleCnt="0"/>
      <dgm:spPr/>
    </dgm:pt>
    <dgm:pt modelId="{E4658FEC-F77B-4C92-BAE1-18F055A63C56}" type="pres">
      <dgm:prSet presAssocID="{79EC37BE-B737-4A5E-8088-1B5E92700205}" presName="bgRect" presStyleLbl="bgShp" presStyleIdx="2" presStyleCnt="4"/>
      <dgm:spPr/>
    </dgm:pt>
    <dgm:pt modelId="{37D25252-DB55-49EA-856A-DC799FCCAAF2}" type="pres">
      <dgm:prSet presAssocID="{79EC37BE-B737-4A5E-8088-1B5E92700205}" presName="iconRect" presStyleLbl="nod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F0B80FDF-A0C8-4D01-80FB-6A532692F034}" type="pres">
      <dgm:prSet presAssocID="{79EC37BE-B737-4A5E-8088-1B5E92700205}" presName="spaceRect" presStyleCnt="0"/>
      <dgm:spPr/>
    </dgm:pt>
    <dgm:pt modelId="{2841357E-FBA3-44C8-BF58-781DEF27FB89}" type="pres">
      <dgm:prSet presAssocID="{79EC37BE-B737-4A5E-8088-1B5E92700205}" presName="parTx" presStyleLbl="revTx" presStyleIdx="2" presStyleCnt="4">
        <dgm:presLayoutVars>
          <dgm:chMax val="0"/>
          <dgm:chPref val="0"/>
        </dgm:presLayoutVars>
      </dgm:prSet>
      <dgm:spPr/>
    </dgm:pt>
    <dgm:pt modelId="{B5AD8467-CAB9-4D54-8E2C-AE3F95DF5971}" type="pres">
      <dgm:prSet presAssocID="{02B239A2-DF6A-4DA8-81D1-AF9907FB36A7}" presName="sibTrans" presStyleCnt="0"/>
      <dgm:spPr/>
    </dgm:pt>
    <dgm:pt modelId="{CCA13D88-3A28-469C-BE46-FE211D85D0C1}" type="pres">
      <dgm:prSet presAssocID="{85D782C0-7396-4285-B6B3-1DA16C7BC677}" presName="compNode" presStyleCnt="0"/>
      <dgm:spPr/>
    </dgm:pt>
    <dgm:pt modelId="{AB81A2CD-C9FB-4D2F-B467-926C5CAAB4FA}" type="pres">
      <dgm:prSet presAssocID="{85D782C0-7396-4285-B6B3-1DA16C7BC677}" presName="bgRect" presStyleLbl="bgShp" presStyleIdx="3" presStyleCnt="4"/>
      <dgm:spPr/>
    </dgm:pt>
    <dgm:pt modelId="{0E8095BB-8151-47A3-8FCB-DEECFFDC7D1B}" type="pres">
      <dgm:prSet presAssocID="{85D782C0-7396-4285-B6B3-1DA16C7BC677}" presName="iconRect" presStyleLbl="node1" presStyleIdx="3" presStyleCnt="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91E2D242-6E8A-46D4-963C-7B788DABD6E3}" type="pres">
      <dgm:prSet presAssocID="{85D782C0-7396-4285-B6B3-1DA16C7BC677}" presName="spaceRect" presStyleCnt="0"/>
      <dgm:spPr/>
    </dgm:pt>
    <dgm:pt modelId="{ECB2F815-E08D-49A1-90ED-C64C9DB0774E}" type="pres">
      <dgm:prSet presAssocID="{85D782C0-7396-4285-B6B3-1DA16C7BC67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BB44108-B933-41B4-B395-FD98D2575D55}" srcId="{622B7CE0-4D81-4133-9E81-BD1348C542D8}" destId="{BBC38E60-60A8-4F35-ABE1-B0A018ECBF73}" srcOrd="0" destOrd="0" parTransId="{0A3FBDE6-BC30-48B7-9561-F5ABAC2F9A4E}" sibTransId="{FBFBCD40-2D50-4976-B774-06561D7D2673}"/>
    <dgm:cxn modelId="{95333B13-E9A2-4F93-91FB-4091622EF5F4}" srcId="{622B7CE0-4D81-4133-9E81-BD1348C542D8}" destId="{85D782C0-7396-4285-B6B3-1DA16C7BC677}" srcOrd="3" destOrd="0" parTransId="{231185E5-99EF-43C4-AE3D-ACC1613B87B2}" sibTransId="{860D8BED-07BF-4AD3-95FA-3E94FF70D083}"/>
    <dgm:cxn modelId="{22297540-EE8B-4A3D-B613-C9966CDBA6E4}" type="presOf" srcId="{BBC38E60-60A8-4F35-ABE1-B0A018ECBF73}" destId="{F52C581A-EFF1-402F-8A45-1F6EA76117BD}" srcOrd="0" destOrd="0" presId="urn:microsoft.com/office/officeart/2018/2/layout/IconVerticalSolidList"/>
    <dgm:cxn modelId="{AD0DE55C-E2F2-404D-BBBF-F84F97DFE936}" type="presOf" srcId="{F5648165-6006-4259-8CF4-ADB1967F9A85}" destId="{327C0B07-D944-413A-846A-123DF016AAC3}" srcOrd="0" destOrd="0" presId="urn:microsoft.com/office/officeart/2018/2/layout/IconVerticalSolidList"/>
    <dgm:cxn modelId="{94D7BE66-9A7A-4CDC-9E80-EC870F7C0D58}" type="presOf" srcId="{79EC37BE-B737-4A5E-8088-1B5E92700205}" destId="{2841357E-FBA3-44C8-BF58-781DEF27FB89}" srcOrd="0" destOrd="0" presId="urn:microsoft.com/office/officeart/2018/2/layout/IconVerticalSolidList"/>
    <dgm:cxn modelId="{3390FE4A-5EF8-4095-8317-59BAF625AE4E}" type="presOf" srcId="{85D782C0-7396-4285-B6B3-1DA16C7BC677}" destId="{ECB2F815-E08D-49A1-90ED-C64C9DB0774E}" srcOrd="0" destOrd="0" presId="urn:microsoft.com/office/officeart/2018/2/layout/IconVerticalSolidList"/>
    <dgm:cxn modelId="{74DE2E73-0FA4-441D-BCF4-8B8003A4E24F}" type="presOf" srcId="{622B7CE0-4D81-4133-9E81-BD1348C542D8}" destId="{CFDEEFC0-F812-4421-8382-C0731929A2FA}" srcOrd="0" destOrd="0" presId="urn:microsoft.com/office/officeart/2018/2/layout/IconVerticalSolidList"/>
    <dgm:cxn modelId="{49BBF9A4-AB2A-4D3E-A58B-45EE8F6C6D95}" srcId="{622B7CE0-4D81-4133-9E81-BD1348C542D8}" destId="{F5648165-6006-4259-8CF4-ADB1967F9A85}" srcOrd="1" destOrd="0" parTransId="{AE816F7D-E133-4C58-8A87-3B3E47A03DC8}" sibTransId="{2DAE2C63-7A2E-45E7-A2B1-6F3D4315A0E4}"/>
    <dgm:cxn modelId="{FE5B02B6-AFAF-4977-B072-DACA05DCF9ED}" srcId="{622B7CE0-4D81-4133-9E81-BD1348C542D8}" destId="{79EC37BE-B737-4A5E-8088-1B5E92700205}" srcOrd="2" destOrd="0" parTransId="{24013553-6F1D-478D-B9B0-F875DD518A7B}" sibTransId="{02B239A2-DF6A-4DA8-81D1-AF9907FB36A7}"/>
    <dgm:cxn modelId="{E4724EFC-AD54-4CAA-A9E1-9D67647E8A6B}" type="presParOf" srcId="{CFDEEFC0-F812-4421-8382-C0731929A2FA}" destId="{2F44A099-2AD9-434E-A46B-219AC9B0CF7D}" srcOrd="0" destOrd="0" presId="urn:microsoft.com/office/officeart/2018/2/layout/IconVerticalSolidList"/>
    <dgm:cxn modelId="{D51F1CF2-9E65-4370-B403-179DCE7144B9}" type="presParOf" srcId="{2F44A099-2AD9-434E-A46B-219AC9B0CF7D}" destId="{1207202C-70C3-4946-92DF-26CA46726E2D}" srcOrd="0" destOrd="0" presId="urn:microsoft.com/office/officeart/2018/2/layout/IconVerticalSolidList"/>
    <dgm:cxn modelId="{0A348FC3-596F-40C9-9A5D-DB4BF3AC2CC9}" type="presParOf" srcId="{2F44A099-2AD9-434E-A46B-219AC9B0CF7D}" destId="{173A94FD-4C2B-4D39-8858-F6891EA6EAA2}" srcOrd="1" destOrd="0" presId="urn:microsoft.com/office/officeart/2018/2/layout/IconVerticalSolidList"/>
    <dgm:cxn modelId="{AF5A36E4-4BBA-4E1B-8B59-EC35854947B1}" type="presParOf" srcId="{2F44A099-2AD9-434E-A46B-219AC9B0CF7D}" destId="{FECC48DE-676F-40B4-90F5-3DBE0EE4DDA5}" srcOrd="2" destOrd="0" presId="urn:microsoft.com/office/officeart/2018/2/layout/IconVerticalSolidList"/>
    <dgm:cxn modelId="{5E237816-9364-41B7-817F-29205702DFA4}" type="presParOf" srcId="{2F44A099-2AD9-434E-A46B-219AC9B0CF7D}" destId="{F52C581A-EFF1-402F-8A45-1F6EA76117BD}" srcOrd="3" destOrd="0" presId="urn:microsoft.com/office/officeart/2018/2/layout/IconVerticalSolidList"/>
    <dgm:cxn modelId="{A0C1E0EE-9EFC-45D6-99A3-FCA9E83A2F3B}" type="presParOf" srcId="{CFDEEFC0-F812-4421-8382-C0731929A2FA}" destId="{FAB3A0A8-4DDA-4136-811F-ACEFE5C95013}" srcOrd="1" destOrd="0" presId="urn:microsoft.com/office/officeart/2018/2/layout/IconVerticalSolidList"/>
    <dgm:cxn modelId="{8887451C-1232-4C8D-8C82-4587E4BB8216}" type="presParOf" srcId="{CFDEEFC0-F812-4421-8382-C0731929A2FA}" destId="{B13434FC-5E20-483F-BCD0-EBF9E67CAB3F}" srcOrd="2" destOrd="0" presId="urn:microsoft.com/office/officeart/2018/2/layout/IconVerticalSolidList"/>
    <dgm:cxn modelId="{8F3D6A53-9724-49D5-8731-D091D6D1435C}" type="presParOf" srcId="{B13434FC-5E20-483F-BCD0-EBF9E67CAB3F}" destId="{FC85BBE9-FECC-4B5C-A1D3-A29A0E0834C4}" srcOrd="0" destOrd="0" presId="urn:microsoft.com/office/officeart/2018/2/layout/IconVerticalSolidList"/>
    <dgm:cxn modelId="{12658314-4C11-4A92-9FB5-6A61F852C635}" type="presParOf" srcId="{B13434FC-5E20-483F-BCD0-EBF9E67CAB3F}" destId="{114919D2-4F3B-41F7-B250-504CB33789A7}" srcOrd="1" destOrd="0" presId="urn:microsoft.com/office/officeart/2018/2/layout/IconVerticalSolidList"/>
    <dgm:cxn modelId="{36843A29-7225-43CE-BCB9-4D1A71852A5B}" type="presParOf" srcId="{B13434FC-5E20-483F-BCD0-EBF9E67CAB3F}" destId="{094CE593-6DA9-4ADB-A2AF-F4E31BD8BA4F}" srcOrd="2" destOrd="0" presId="urn:microsoft.com/office/officeart/2018/2/layout/IconVerticalSolidList"/>
    <dgm:cxn modelId="{9DD5A885-436C-48FE-BB2C-6408B094A2F8}" type="presParOf" srcId="{B13434FC-5E20-483F-BCD0-EBF9E67CAB3F}" destId="{327C0B07-D944-413A-846A-123DF016AAC3}" srcOrd="3" destOrd="0" presId="urn:microsoft.com/office/officeart/2018/2/layout/IconVerticalSolidList"/>
    <dgm:cxn modelId="{33C9049B-7330-4128-B08D-22B2121B398B}" type="presParOf" srcId="{CFDEEFC0-F812-4421-8382-C0731929A2FA}" destId="{5F1DB38D-15A3-405D-A6D2-B11A1C23541A}" srcOrd="3" destOrd="0" presId="urn:microsoft.com/office/officeart/2018/2/layout/IconVerticalSolidList"/>
    <dgm:cxn modelId="{F44C67A1-FCCB-49FE-8B12-DC8072A9C731}" type="presParOf" srcId="{CFDEEFC0-F812-4421-8382-C0731929A2FA}" destId="{EB9EBD00-4A18-40D5-9C48-0E5343723A02}" srcOrd="4" destOrd="0" presId="urn:microsoft.com/office/officeart/2018/2/layout/IconVerticalSolidList"/>
    <dgm:cxn modelId="{4F10C5EB-50F8-4701-9FD0-B2E346BA586E}" type="presParOf" srcId="{EB9EBD00-4A18-40D5-9C48-0E5343723A02}" destId="{E4658FEC-F77B-4C92-BAE1-18F055A63C56}" srcOrd="0" destOrd="0" presId="urn:microsoft.com/office/officeart/2018/2/layout/IconVerticalSolidList"/>
    <dgm:cxn modelId="{16ADFEF1-D537-4B52-9AF2-7B5B11077F84}" type="presParOf" srcId="{EB9EBD00-4A18-40D5-9C48-0E5343723A02}" destId="{37D25252-DB55-49EA-856A-DC799FCCAAF2}" srcOrd="1" destOrd="0" presId="urn:microsoft.com/office/officeart/2018/2/layout/IconVerticalSolidList"/>
    <dgm:cxn modelId="{F96A9D44-F6EC-4112-AE46-4E5D5912EB59}" type="presParOf" srcId="{EB9EBD00-4A18-40D5-9C48-0E5343723A02}" destId="{F0B80FDF-A0C8-4D01-80FB-6A532692F034}" srcOrd="2" destOrd="0" presId="urn:microsoft.com/office/officeart/2018/2/layout/IconVerticalSolidList"/>
    <dgm:cxn modelId="{7D0E12AD-B26B-415D-941F-97968A365F04}" type="presParOf" srcId="{EB9EBD00-4A18-40D5-9C48-0E5343723A02}" destId="{2841357E-FBA3-44C8-BF58-781DEF27FB89}" srcOrd="3" destOrd="0" presId="urn:microsoft.com/office/officeart/2018/2/layout/IconVerticalSolidList"/>
    <dgm:cxn modelId="{61921A33-6A73-402B-A6C9-C96268493A3F}" type="presParOf" srcId="{CFDEEFC0-F812-4421-8382-C0731929A2FA}" destId="{B5AD8467-CAB9-4D54-8E2C-AE3F95DF5971}" srcOrd="5" destOrd="0" presId="urn:microsoft.com/office/officeart/2018/2/layout/IconVerticalSolidList"/>
    <dgm:cxn modelId="{CEFC90F2-8932-4720-9434-0137EC541FF3}" type="presParOf" srcId="{CFDEEFC0-F812-4421-8382-C0731929A2FA}" destId="{CCA13D88-3A28-469C-BE46-FE211D85D0C1}" srcOrd="6" destOrd="0" presId="urn:microsoft.com/office/officeart/2018/2/layout/IconVerticalSolidList"/>
    <dgm:cxn modelId="{A94DB3CB-7433-4C73-B847-FC3BCA65D67F}" type="presParOf" srcId="{CCA13D88-3A28-469C-BE46-FE211D85D0C1}" destId="{AB81A2CD-C9FB-4D2F-B467-926C5CAAB4FA}" srcOrd="0" destOrd="0" presId="urn:microsoft.com/office/officeart/2018/2/layout/IconVerticalSolidList"/>
    <dgm:cxn modelId="{ADAF28E6-97CC-4BFB-B044-3BBDFBF3F392}" type="presParOf" srcId="{CCA13D88-3A28-469C-BE46-FE211D85D0C1}" destId="{0E8095BB-8151-47A3-8FCB-DEECFFDC7D1B}" srcOrd="1" destOrd="0" presId="urn:microsoft.com/office/officeart/2018/2/layout/IconVerticalSolidList"/>
    <dgm:cxn modelId="{90A62EF9-3FB2-4B49-83D7-200AFCE8B941}" type="presParOf" srcId="{CCA13D88-3A28-469C-BE46-FE211D85D0C1}" destId="{91E2D242-6E8A-46D4-963C-7B788DABD6E3}" srcOrd="2" destOrd="0" presId="urn:microsoft.com/office/officeart/2018/2/layout/IconVerticalSolidList"/>
    <dgm:cxn modelId="{5DFD52EC-22C1-4E5F-B7FB-D552FBAFBB4D}" type="presParOf" srcId="{CCA13D88-3A28-469C-BE46-FE211D85D0C1}" destId="{ECB2F815-E08D-49A1-90ED-C64C9DB07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B0D259D-BB90-43E1-ACAC-189DEF1259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401F721-562D-44EF-96C1-5528EC1C6A03}">
      <dgm:prSet custT="1"/>
      <dgm:spPr/>
      <dgm:t>
        <a:bodyPr/>
        <a:lstStyle/>
        <a:p>
          <a:r>
            <a:rPr lang="en-US" sz="2200" dirty="0" err="1"/>
            <a:t>frågorna</a:t>
          </a:r>
          <a:endParaRPr lang="en-US" sz="2200" dirty="0"/>
        </a:p>
      </dgm:t>
    </dgm:pt>
    <dgm:pt modelId="{3103ABBC-A7B5-4EA7-A0A7-4DE925C04C05}" type="parTrans" cxnId="{813AE30F-557D-4202-97B4-0B52E5366235}">
      <dgm:prSet/>
      <dgm:spPr/>
      <dgm:t>
        <a:bodyPr/>
        <a:lstStyle/>
        <a:p>
          <a:endParaRPr lang="en-US"/>
        </a:p>
      </dgm:t>
    </dgm:pt>
    <dgm:pt modelId="{D79B1B59-E028-4A5B-8106-B9D34890B23E}" type="sibTrans" cxnId="{813AE30F-557D-4202-97B4-0B52E5366235}">
      <dgm:prSet/>
      <dgm:spPr/>
      <dgm:t>
        <a:bodyPr/>
        <a:lstStyle/>
        <a:p>
          <a:endParaRPr lang="en-US"/>
        </a:p>
      </dgm:t>
    </dgm:pt>
    <dgm:pt modelId="{F177081A-C809-4544-9E27-81E528066837}">
      <dgm:prSet custT="1"/>
      <dgm:spPr/>
      <dgm:t>
        <a:bodyPr/>
        <a:lstStyle/>
        <a:p>
          <a:r>
            <a:rPr lang="en-US" sz="2200" dirty="0" err="1"/>
            <a:t>tidsgränsen</a:t>
          </a:r>
          <a:endParaRPr lang="en-US" sz="2200" dirty="0"/>
        </a:p>
      </dgm:t>
    </dgm:pt>
    <dgm:pt modelId="{057EDA27-E2E9-4E0D-A700-43FEE06B194A}" type="parTrans" cxnId="{B1EF44F4-4DFC-4779-B1F6-B6A83044431B}">
      <dgm:prSet/>
      <dgm:spPr/>
      <dgm:t>
        <a:bodyPr/>
        <a:lstStyle/>
        <a:p>
          <a:endParaRPr lang="en-US"/>
        </a:p>
      </dgm:t>
    </dgm:pt>
    <dgm:pt modelId="{22B41DE2-164A-4387-8341-BE794FD5C125}" type="sibTrans" cxnId="{B1EF44F4-4DFC-4779-B1F6-B6A83044431B}">
      <dgm:prSet/>
      <dgm:spPr/>
      <dgm:t>
        <a:bodyPr/>
        <a:lstStyle/>
        <a:p>
          <a:endParaRPr lang="en-US"/>
        </a:p>
      </dgm:t>
    </dgm:pt>
    <dgm:pt modelId="{BA28549B-658E-419D-90F2-18F81894241E}">
      <dgm:prSet custT="1"/>
      <dgm:spPr/>
      <dgm:t>
        <a:bodyPr/>
        <a:lstStyle/>
        <a:p>
          <a:r>
            <a:rPr lang="en-US" sz="2200" dirty="0" err="1"/>
            <a:t>rättning</a:t>
          </a:r>
          <a:r>
            <a:rPr lang="en-US" sz="2200" dirty="0"/>
            <a:t> </a:t>
          </a:r>
          <a:r>
            <a:rPr lang="en-US" sz="2200" dirty="0" err="1"/>
            <a:t>och</a:t>
          </a:r>
          <a:r>
            <a:rPr lang="en-US" sz="2200" dirty="0"/>
            <a:t> </a:t>
          </a:r>
          <a:r>
            <a:rPr lang="en-US" sz="2200" dirty="0" err="1"/>
            <a:t>resultat</a:t>
          </a:r>
          <a:endParaRPr lang="en-US" sz="2200" dirty="0"/>
        </a:p>
      </dgm:t>
    </dgm:pt>
    <dgm:pt modelId="{5FE45B31-311C-41E4-924B-74F31FAFF683}" type="parTrans" cxnId="{A49DDCBE-6771-441D-8A85-DA0BD08D8AF9}">
      <dgm:prSet/>
      <dgm:spPr/>
      <dgm:t>
        <a:bodyPr/>
        <a:lstStyle/>
        <a:p>
          <a:endParaRPr lang="en-US"/>
        </a:p>
      </dgm:t>
    </dgm:pt>
    <dgm:pt modelId="{67B434BD-1C2B-49A1-BDDB-5A69896E567F}" type="sibTrans" cxnId="{A49DDCBE-6771-441D-8A85-DA0BD08D8AF9}">
      <dgm:prSet/>
      <dgm:spPr/>
      <dgm:t>
        <a:bodyPr/>
        <a:lstStyle/>
        <a:p>
          <a:endParaRPr lang="en-US"/>
        </a:p>
      </dgm:t>
    </dgm:pt>
    <dgm:pt modelId="{9FF9BADF-3CFD-42F4-B3C4-4AFEC9DE9997}" type="pres">
      <dgm:prSet presAssocID="{1B0D259D-BB90-43E1-ACAC-189DEF1259C5}" presName="root" presStyleCnt="0">
        <dgm:presLayoutVars>
          <dgm:dir/>
          <dgm:resizeHandles val="exact"/>
        </dgm:presLayoutVars>
      </dgm:prSet>
      <dgm:spPr/>
    </dgm:pt>
    <dgm:pt modelId="{FBF84716-4502-4547-867A-B4F1459B87BB}" type="pres">
      <dgm:prSet presAssocID="{5401F721-562D-44EF-96C1-5528EC1C6A03}" presName="compNode" presStyleCnt="0"/>
      <dgm:spPr/>
    </dgm:pt>
    <dgm:pt modelId="{892C6E32-9628-442F-92EE-ADBBBDDFED5B}" type="pres">
      <dgm:prSet presAssocID="{5401F721-562D-44EF-96C1-5528EC1C6A03}" presName="bgRect" presStyleLbl="bgShp" presStyleIdx="0" presStyleCnt="3"/>
      <dgm:spPr/>
    </dgm:pt>
    <dgm:pt modelId="{386DDC6A-4009-4F51-8FBC-B4916A0B3A33}" type="pres">
      <dgm:prSet presAssocID="{5401F721-562D-44EF-96C1-5528EC1C6A0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48A1031B-A3E6-40AC-9D1D-7B537339FDB5}" type="pres">
      <dgm:prSet presAssocID="{5401F721-562D-44EF-96C1-5528EC1C6A03}" presName="spaceRect" presStyleCnt="0"/>
      <dgm:spPr/>
    </dgm:pt>
    <dgm:pt modelId="{B8593641-1E5B-45D4-9C54-8041F443D6A9}" type="pres">
      <dgm:prSet presAssocID="{5401F721-562D-44EF-96C1-5528EC1C6A03}" presName="parTx" presStyleLbl="revTx" presStyleIdx="0" presStyleCnt="3">
        <dgm:presLayoutVars>
          <dgm:chMax val="0"/>
          <dgm:chPref val="0"/>
        </dgm:presLayoutVars>
      </dgm:prSet>
      <dgm:spPr/>
    </dgm:pt>
    <dgm:pt modelId="{26DE9952-9191-4404-8E6C-7F6B8F219731}" type="pres">
      <dgm:prSet presAssocID="{D79B1B59-E028-4A5B-8106-B9D34890B23E}" presName="sibTrans" presStyleCnt="0"/>
      <dgm:spPr/>
    </dgm:pt>
    <dgm:pt modelId="{975280E9-CF77-4D4D-B6BF-F624D1F0A844}" type="pres">
      <dgm:prSet presAssocID="{F177081A-C809-4544-9E27-81E528066837}" presName="compNode" presStyleCnt="0"/>
      <dgm:spPr/>
    </dgm:pt>
    <dgm:pt modelId="{C8DF2226-3C44-4EA6-9B44-0278203ADE0A}" type="pres">
      <dgm:prSet presAssocID="{F177081A-C809-4544-9E27-81E528066837}" presName="bgRect" presStyleLbl="bgShp" presStyleIdx="1" presStyleCnt="3"/>
      <dgm:spPr/>
    </dgm:pt>
    <dgm:pt modelId="{5F1930ED-B550-4B19-B4EE-61ED4B382ADD}" type="pres">
      <dgm:prSet presAssocID="{F177081A-C809-4544-9E27-81E52806683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5A0CBE58-8F4E-4A9F-8A53-6BD6B22ED202}" type="pres">
      <dgm:prSet presAssocID="{F177081A-C809-4544-9E27-81E528066837}" presName="spaceRect" presStyleCnt="0"/>
      <dgm:spPr/>
    </dgm:pt>
    <dgm:pt modelId="{410C2C2C-A5E5-4CEA-A13E-814B49FAFE49}" type="pres">
      <dgm:prSet presAssocID="{F177081A-C809-4544-9E27-81E528066837}" presName="parTx" presStyleLbl="revTx" presStyleIdx="1" presStyleCnt="3">
        <dgm:presLayoutVars>
          <dgm:chMax val="0"/>
          <dgm:chPref val="0"/>
        </dgm:presLayoutVars>
      </dgm:prSet>
      <dgm:spPr/>
    </dgm:pt>
    <dgm:pt modelId="{94CE75A0-9165-4A03-A7CA-3D706F90E561}" type="pres">
      <dgm:prSet presAssocID="{22B41DE2-164A-4387-8341-BE794FD5C125}" presName="sibTrans" presStyleCnt="0"/>
      <dgm:spPr/>
    </dgm:pt>
    <dgm:pt modelId="{0E2133B5-7E5D-4F99-9FF3-A66BFBCC357A}" type="pres">
      <dgm:prSet presAssocID="{BA28549B-658E-419D-90F2-18F81894241E}" presName="compNode" presStyleCnt="0"/>
      <dgm:spPr/>
    </dgm:pt>
    <dgm:pt modelId="{F254F529-778D-4704-AD24-C55BD6A4E75C}" type="pres">
      <dgm:prSet presAssocID="{BA28549B-658E-419D-90F2-18F81894241E}" presName="bgRect" presStyleLbl="bgShp" presStyleIdx="2" presStyleCnt="3"/>
      <dgm:spPr/>
    </dgm:pt>
    <dgm:pt modelId="{2DAE2EE9-1C7A-4F74-95C0-24F5512A3A6E}" type="pres">
      <dgm:prSet presAssocID="{BA28549B-658E-419D-90F2-18F81894241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32E1592B-9ED4-49A5-82C8-8407AC83AA9F}" type="pres">
      <dgm:prSet presAssocID="{BA28549B-658E-419D-90F2-18F81894241E}" presName="spaceRect" presStyleCnt="0"/>
      <dgm:spPr/>
    </dgm:pt>
    <dgm:pt modelId="{23658791-F955-47D6-A9A0-C69FC5553953}" type="pres">
      <dgm:prSet presAssocID="{BA28549B-658E-419D-90F2-18F81894241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13AE30F-557D-4202-97B4-0B52E5366235}" srcId="{1B0D259D-BB90-43E1-ACAC-189DEF1259C5}" destId="{5401F721-562D-44EF-96C1-5528EC1C6A03}" srcOrd="0" destOrd="0" parTransId="{3103ABBC-A7B5-4EA7-A0A7-4DE925C04C05}" sibTransId="{D79B1B59-E028-4A5B-8106-B9D34890B23E}"/>
    <dgm:cxn modelId="{D7FAAA2A-AC45-4E27-B2B0-9867E558EE0E}" type="presOf" srcId="{1B0D259D-BB90-43E1-ACAC-189DEF1259C5}" destId="{9FF9BADF-3CFD-42F4-B3C4-4AFEC9DE9997}" srcOrd="0" destOrd="0" presId="urn:microsoft.com/office/officeart/2018/2/layout/IconVerticalSolidList"/>
    <dgm:cxn modelId="{EBE7E938-7EDF-481C-9817-533BAC60FDE1}" type="presOf" srcId="{F177081A-C809-4544-9E27-81E528066837}" destId="{410C2C2C-A5E5-4CEA-A13E-814B49FAFE49}" srcOrd="0" destOrd="0" presId="urn:microsoft.com/office/officeart/2018/2/layout/IconVerticalSolidList"/>
    <dgm:cxn modelId="{85C37BB7-D0B0-4D8E-BE1F-373D69E1603D}" type="presOf" srcId="{5401F721-562D-44EF-96C1-5528EC1C6A03}" destId="{B8593641-1E5B-45D4-9C54-8041F443D6A9}" srcOrd="0" destOrd="0" presId="urn:microsoft.com/office/officeart/2018/2/layout/IconVerticalSolidList"/>
    <dgm:cxn modelId="{A49DDCBE-6771-441D-8A85-DA0BD08D8AF9}" srcId="{1B0D259D-BB90-43E1-ACAC-189DEF1259C5}" destId="{BA28549B-658E-419D-90F2-18F81894241E}" srcOrd="2" destOrd="0" parTransId="{5FE45B31-311C-41E4-924B-74F31FAFF683}" sibTransId="{67B434BD-1C2B-49A1-BDDB-5A69896E567F}"/>
    <dgm:cxn modelId="{ED1ACFE9-5308-4B36-910A-6912A3015397}" type="presOf" srcId="{BA28549B-658E-419D-90F2-18F81894241E}" destId="{23658791-F955-47D6-A9A0-C69FC5553953}" srcOrd="0" destOrd="0" presId="urn:microsoft.com/office/officeart/2018/2/layout/IconVerticalSolidList"/>
    <dgm:cxn modelId="{B1EF44F4-4DFC-4779-B1F6-B6A83044431B}" srcId="{1B0D259D-BB90-43E1-ACAC-189DEF1259C5}" destId="{F177081A-C809-4544-9E27-81E528066837}" srcOrd="1" destOrd="0" parTransId="{057EDA27-E2E9-4E0D-A700-43FEE06B194A}" sibTransId="{22B41DE2-164A-4387-8341-BE794FD5C125}"/>
    <dgm:cxn modelId="{21FB58AD-2A41-489C-858B-A7D5EB066B8C}" type="presParOf" srcId="{9FF9BADF-3CFD-42F4-B3C4-4AFEC9DE9997}" destId="{FBF84716-4502-4547-867A-B4F1459B87BB}" srcOrd="0" destOrd="0" presId="urn:microsoft.com/office/officeart/2018/2/layout/IconVerticalSolidList"/>
    <dgm:cxn modelId="{ACFE3D46-511F-4E5E-B302-D54795E5425A}" type="presParOf" srcId="{FBF84716-4502-4547-867A-B4F1459B87BB}" destId="{892C6E32-9628-442F-92EE-ADBBBDDFED5B}" srcOrd="0" destOrd="0" presId="urn:microsoft.com/office/officeart/2018/2/layout/IconVerticalSolidList"/>
    <dgm:cxn modelId="{84B0427B-CBFD-4434-8ECB-FB7B7E2EA66B}" type="presParOf" srcId="{FBF84716-4502-4547-867A-B4F1459B87BB}" destId="{386DDC6A-4009-4F51-8FBC-B4916A0B3A33}" srcOrd="1" destOrd="0" presId="urn:microsoft.com/office/officeart/2018/2/layout/IconVerticalSolidList"/>
    <dgm:cxn modelId="{B014246E-D07D-4CA6-B820-1CA2E268344B}" type="presParOf" srcId="{FBF84716-4502-4547-867A-B4F1459B87BB}" destId="{48A1031B-A3E6-40AC-9D1D-7B537339FDB5}" srcOrd="2" destOrd="0" presId="urn:microsoft.com/office/officeart/2018/2/layout/IconVerticalSolidList"/>
    <dgm:cxn modelId="{22B8231C-5C09-4310-A5C7-2ED615463472}" type="presParOf" srcId="{FBF84716-4502-4547-867A-B4F1459B87BB}" destId="{B8593641-1E5B-45D4-9C54-8041F443D6A9}" srcOrd="3" destOrd="0" presId="urn:microsoft.com/office/officeart/2018/2/layout/IconVerticalSolidList"/>
    <dgm:cxn modelId="{17B6C5A7-36C4-4DC0-A610-D61BDD13AF82}" type="presParOf" srcId="{9FF9BADF-3CFD-42F4-B3C4-4AFEC9DE9997}" destId="{26DE9952-9191-4404-8E6C-7F6B8F219731}" srcOrd="1" destOrd="0" presId="urn:microsoft.com/office/officeart/2018/2/layout/IconVerticalSolidList"/>
    <dgm:cxn modelId="{5ABDBB9C-6449-4F36-AE79-DF6D78C75247}" type="presParOf" srcId="{9FF9BADF-3CFD-42F4-B3C4-4AFEC9DE9997}" destId="{975280E9-CF77-4D4D-B6BF-F624D1F0A844}" srcOrd="2" destOrd="0" presId="urn:microsoft.com/office/officeart/2018/2/layout/IconVerticalSolidList"/>
    <dgm:cxn modelId="{46F93446-1E8E-467D-B63F-75988D9A6B48}" type="presParOf" srcId="{975280E9-CF77-4D4D-B6BF-F624D1F0A844}" destId="{C8DF2226-3C44-4EA6-9B44-0278203ADE0A}" srcOrd="0" destOrd="0" presId="urn:microsoft.com/office/officeart/2018/2/layout/IconVerticalSolidList"/>
    <dgm:cxn modelId="{FAA71CF8-3945-4A82-8C60-DDE94F7425AC}" type="presParOf" srcId="{975280E9-CF77-4D4D-B6BF-F624D1F0A844}" destId="{5F1930ED-B550-4B19-B4EE-61ED4B382ADD}" srcOrd="1" destOrd="0" presId="urn:microsoft.com/office/officeart/2018/2/layout/IconVerticalSolidList"/>
    <dgm:cxn modelId="{A595DD04-3B64-4781-9E28-76E6EC8142B8}" type="presParOf" srcId="{975280E9-CF77-4D4D-B6BF-F624D1F0A844}" destId="{5A0CBE58-8F4E-4A9F-8A53-6BD6B22ED202}" srcOrd="2" destOrd="0" presId="urn:microsoft.com/office/officeart/2018/2/layout/IconVerticalSolidList"/>
    <dgm:cxn modelId="{F23E5986-137A-4757-A902-3CFA53948426}" type="presParOf" srcId="{975280E9-CF77-4D4D-B6BF-F624D1F0A844}" destId="{410C2C2C-A5E5-4CEA-A13E-814B49FAFE49}" srcOrd="3" destOrd="0" presId="urn:microsoft.com/office/officeart/2018/2/layout/IconVerticalSolidList"/>
    <dgm:cxn modelId="{939F1644-64BB-417B-A350-402F4C44AA02}" type="presParOf" srcId="{9FF9BADF-3CFD-42F4-B3C4-4AFEC9DE9997}" destId="{94CE75A0-9165-4A03-A7CA-3D706F90E561}" srcOrd="3" destOrd="0" presId="urn:microsoft.com/office/officeart/2018/2/layout/IconVerticalSolidList"/>
    <dgm:cxn modelId="{EEF0F8A0-ECF0-4574-92B0-4D8F5781D1F0}" type="presParOf" srcId="{9FF9BADF-3CFD-42F4-B3C4-4AFEC9DE9997}" destId="{0E2133B5-7E5D-4F99-9FF3-A66BFBCC357A}" srcOrd="4" destOrd="0" presId="urn:microsoft.com/office/officeart/2018/2/layout/IconVerticalSolidList"/>
    <dgm:cxn modelId="{76E26079-455A-4EE7-BBE6-84B719E6AABE}" type="presParOf" srcId="{0E2133B5-7E5D-4F99-9FF3-A66BFBCC357A}" destId="{F254F529-778D-4704-AD24-C55BD6A4E75C}" srcOrd="0" destOrd="0" presId="urn:microsoft.com/office/officeart/2018/2/layout/IconVerticalSolidList"/>
    <dgm:cxn modelId="{4785A9BA-E9DE-42E1-954C-A676DF9DCEAD}" type="presParOf" srcId="{0E2133B5-7E5D-4F99-9FF3-A66BFBCC357A}" destId="{2DAE2EE9-1C7A-4F74-95C0-24F5512A3A6E}" srcOrd="1" destOrd="0" presId="urn:microsoft.com/office/officeart/2018/2/layout/IconVerticalSolidList"/>
    <dgm:cxn modelId="{4270272A-EC0C-4E8E-8515-7B0A9AC6C768}" type="presParOf" srcId="{0E2133B5-7E5D-4F99-9FF3-A66BFBCC357A}" destId="{32E1592B-9ED4-49A5-82C8-8407AC83AA9F}" srcOrd="2" destOrd="0" presId="urn:microsoft.com/office/officeart/2018/2/layout/IconVerticalSolidList"/>
    <dgm:cxn modelId="{9DA22D6D-6284-461D-BA7C-0835ACD4B9D8}" type="presParOf" srcId="{0E2133B5-7E5D-4F99-9FF3-A66BFBCC357A}" destId="{23658791-F955-47D6-A9A0-C69FC55539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365ED23-5D0C-438F-A627-46CB5CC2E7B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6D4FA4F-4E3B-43AD-B80B-49DA0AC229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/>
            <a:t>120 multiple choice-</a:t>
          </a:r>
          <a:r>
            <a:rPr lang="en-US" sz="2200" dirty="0" err="1"/>
            <a:t>frågor</a:t>
          </a:r>
          <a:r>
            <a:rPr lang="en-US" sz="2200" dirty="0"/>
            <a:t>, ’’single best answer’’ </a:t>
          </a:r>
        </a:p>
      </dgm:t>
    </dgm:pt>
    <dgm:pt modelId="{9334C37B-5605-43F3-8605-18D416381FAC}" type="parTrans" cxnId="{F9FA0F38-C166-4C60-8E7C-77B65E8C3BA7}">
      <dgm:prSet/>
      <dgm:spPr/>
      <dgm:t>
        <a:bodyPr/>
        <a:lstStyle/>
        <a:p>
          <a:endParaRPr lang="en-US"/>
        </a:p>
      </dgm:t>
    </dgm:pt>
    <dgm:pt modelId="{802F6B36-1A47-4B95-9CEC-703F2043F84F}" type="sibTrans" cxnId="{F9FA0F38-C166-4C60-8E7C-77B65E8C3BA7}">
      <dgm:prSet/>
      <dgm:spPr/>
      <dgm:t>
        <a:bodyPr/>
        <a:lstStyle/>
        <a:p>
          <a:endParaRPr lang="en-US"/>
        </a:p>
      </dgm:t>
    </dgm:pt>
    <dgm:pt modelId="{73452C2A-7DF0-4BD8-9C24-3FBB06E3E53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 err="1"/>
            <a:t>utgår</a:t>
          </a:r>
          <a:r>
            <a:rPr lang="en-US" sz="2200" dirty="0"/>
            <a:t> </a:t>
          </a:r>
          <a:r>
            <a:rPr lang="en-US" sz="2200" dirty="0" err="1"/>
            <a:t>från</a:t>
          </a:r>
          <a:r>
            <a:rPr lang="en-US" sz="2200" dirty="0"/>
            <a:t> </a:t>
          </a:r>
          <a:r>
            <a:rPr lang="en-US" sz="2200" dirty="0" err="1"/>
            <a:t>en</a:t>
          </a:r>
          <a:r>
            <a:rPr lang="en-US" sz="2200" dirty="0"/>
            <a:t> </a:t>
          </a:r>
          <a:r>
            <a:rPr lang="en-US" sz="2200" dirty="0" err="1"/>
            <a:t>klinisk</a:t>
          </a:r>
          <a:r>
            <a:rPr lang="en-US" sz="2200" dirty="0"/>
            <a:t> situation</a:t>
          </a:r>
        </a:p>
      </dgm:t>
    </dgm:pt>
    <dgm:pt modelId="{D87844D0-D9FA-4ABD-B3A3-F39A94BF0338}" type="parTrans" cxnId="{B297ECAC-8A27-4ED2-83EB-4D3C214A4077}">
      <dgm:prSet/>
      <dgm:spPr/>
      <dgm:t>
        <a:bodyPr/>
        <a:lstStyle/>
        <a:p>
          <a:endParaRPr lang="en-US"/>
        </a:p>
      </dgm:t>
    </dgm:pt>
    <dgm:pt modelId="{C3A16C10-FE09-4AF0-A158-F02518C02C3D}" type="sibTrans" cxnId="{B297ECAC-8A27-4ED2-83EB-4D3C214A4077}">
      <dgm:prSet/>
      <dgm:spPr/>
      <dgm:t>
        <a:bodyPr/>
        <a:lstStyle/>
        <a:p>
          <a:endParaRPr lang="en-US"/>
        </a:p>
      </dgm:t>
    </dgm:pt>
    <dgm:pt modelId="{EAA2F085-CB9E-4DE7-B1DC-A7329F62BA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/>
            <a:t>inte onödig eller missledandende information </a:t>
          </a:r>
        </a:p>
      </dgm:t>
    </dgm:pt>
    <dgm:pt modelId="{FC71CB5A-3047-4E02-9803-19799F6F159C}" type="parTrans" cxnId="{DA496057-8139-486F-B056-EA893E43472E}">
      <dgm:prSet/>
      <dgm:spPr/>
      <dgm:t>
        <a:bodyPr/>
        <a:lstStyle/>
        <a:p>
          <a:endParaRPr lang="en-US"/>
        </a:p>
      </dgm:t>
    </dgm:pt>
    <dgm:pt modelId="{09BE5669-0C31-4667-B923-18BF1836E2FD}" type="sibTrans" cxnId="{DA496057-8139-486F-B056-EA893E43472E}">
      <dgm:prSet/>
      <dgm:spPr/>
      <dgm:t>
        <a:bodyPr/>
        <a:lstStyle/>
        <a:p>
          <a:endParaRPr lang="en-US"/>
        </a:p>
      </dgm:t>
    </dgm:pt>
    <dgm:pt modelId="{4462FF3F-3EB8-46F0-A7DA-F30C498168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/>
            <a:t>på engelska</a:t>
          </a:r>
        </a:p>
      </dgm:t>
    </dgm:pt>
    <dgm:pt modelId="{6DF59146-220F-4F23-9EE5-238E81F91428}" type="parTrans" cxnId="{7D84D381-A495-43CB-BEBC-FB6A82573156}">
      <dgm:prSet/>
      <dgm:spPr/>
      <dgm:t>
        <a:bodyPr/>
        <a:lstStyle/>
        <a:p>
          <a:endParaRPr lang="en-US"/>
        </a:p>
      </dgm:t>
    </dgm:pt>
    <dgm:pt modelId="{ACF5825F-7A88-4663-9699-9C3A4594953A}" type="sibTrans" cxnId="{7D84D381-A495-43CB-BEBC-FB6A82573156}">
      <dgm:prSet/>
      <dgm:spPr/>
      <dgm:t>
        <a:bodyPr/>
        <a:lstStyle/>
        <a:p>
          <a:endParaRPr lang="en-US"/>
        </a:p>
      </dgm:t>
    </dgm:pt>
    <dgm:pt modelId="{F1D5DE9D-57F6-4779-8519-FC9E7FAD48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/>
            <a:t>1/3 </a:t>
          </a:r>
          <a:r>
            <a:rPr lang="en-US" sz="2200" dirty="0" err="1"/>
            <a:t>diagnostisk</a:t>
          </a:r>
          <a:r>
            <a:rPr lang="en-US" sz="2200" dirty="0"/>
            <a:t> </a:t>
          </a:r>
          <a:r>
            <a:rPr lang="en-US" sz="2200" dirty="0" err="1"/>
            <a:t>bild</a:t>
          </a:r>
          <a:r>
            <a:rPr lang="en-US" sz="2200" dirty="0"/>
            <a:t> </a:t>
          </a:r>
          <a:r>
            <a:rPr lang="en-US" sz="2200" dirty="0" err="1"/>
            <a:t>eller</a:t>
          </a:r>
          <a:r>
            <a:rPr lang="en-US" sz="2200" dirty="0"/>
            <a:t> video </a:t>
          </a:r>
          <a:r>
            <a:rPr lang="en-US" sz="2200" dirty="0" err="1"/>
            <a:t>som</a:t>
          </a:r>
          <a:r>
            <a:rPr lang="en-US" sz="2200" dirty="0"/>
            <a:t> ska </a:t>
          </a:r>
          <a:r>
            <a:rPr lang="en-US" sz="2200" dirty="0" err="1"/>
            <a:t>tolkas</a:t>
          </a:r>
          <a:endParaRPr lang="en-US" sz="2200" dirty="0"/>
        </a:p>
      </dgm:t>
    </dgm:pt>
    <dgm:pt modelId="{C63AF87F-2ABE-4303-B8DD-8F9D8FACBD71}" type="parTrans" cxnId="{451EFD64-AFF7-4FB1-8966-67CA9D4B2C39}">
      <dgm:prSet/>
      <dgm:spPr/>
      <dgm:t>
        <a:bodyPr/>
        <a:lstStyle/>
        <a:p>
          <a:endParaRPr lang="en-US"/>
        </a:p>
      </dgm:t>
    </dgm:pt>
    <dgm:pt modelId="{62D4CF11-F70E-4FC9-902E-6DFFB16E2B97}" type="sibTrans" cxnId="{451EFD64-AFF7-4FB1-8966-67CA9D4B2C39}">
      <dgm:prSet/>
      <dgm:spPr/>
      <dgm:t>
        <a:bodyPr/>
        <a:lstStyle/>
        <a:p>
          <a:endParaRPr lang="en-US"/>
        </a:p>
      </dgm:t>
    </dgm:pt>
    <dgm:pt modelId="{F812F4B8-48A4-4B4F-B0A9-A84DC7DAF4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 err="1"/>
            <a:t>frågor</a:t>
          </a:r>
          <a:r>
            <a:rPr lang="en-US" sz="2200" dirty="0"/>
            <a:t> </a:t>
          </a:r>
          <a:r>
            <a:rPr lang="en-US" sz="2200" dirty="0" err="1"/>
            <a:t>kan</a:t>
          </a:r>
          <a:r>
            <a:rPr lang="en-US" sz="2200" dirty="0"/>
            <a:t> </a:t>
          </a:r>
          <a:r>
            <a:rPr lang="en-US" sz="2200" dirty="0" err="1"/>
            <a:t>markeras</a:t>
          </a:r>
          <a:r>
            <a:rPr lang="en-US" sz="2200" dirty="0"/>
            <a:t> </a:t>
          </a:r>
          <a:r>
            <a:rPr lang="en-US" sz="2200" dirty="0" err="1"/>
            <a:t>för</a:t>
          </a:r>
          <a:r>
            <a:rPr lang="en-US" sz="2200" dirty="0"/>
            <a:t> </a:t>
          </a:r>
          <a:r>
            <a:rPr lang="en-US" sz="2200" dirty="0" err="1"/>
            <a:t>genomgång</a:t>
          </a:r>
          <a:r>
            <a:rPr lang="en-US" sz="2200" dirty="0"/>
            <a:t> </a:t>
          </a:r>
          <a:r>
            <a:rPr lang="en-US" sz="2200" dirty="0" err="1"/>
            <a:t>i</a:t>
          </a:r>
          <a:r>
            <a:rPr lang="en-US" sz="2200" dirty="0"/>
            <a:t> </a:t>
          </a:r>
          <a:r>
            <a:rPr lang="en-US" sz="2200" dirty="0" err="1"/>
            <a:t>slutet</a:t>
          </a:r>
          <a:endParaRPr lang="en-US" sz="2200" dirty="0"/>
        </a:p>
      </dgm:t>
    </dgm:pt>
    <dgm:pt modelId="{53844644-EB74-46E7-87B2-5DAE076DCA2B}" type="parTrans" cxnId="{A541DAED-B859-4273-A6EE-EBC51179A9FB}">
      <dgm:prSet/>
      <dgm:spPr/>
      <dgm:t>
        <a:bodyPr/>
        <a:lstStyle/>
        <a:p>
          <a:endParaRPr lang="en-US"/>
        </a:p>
      </dgm:t>
    </dgm:pt>
    <dgm:pt modelId="{8890B5B9-AC26-4CD0-878F-3E4D7ED0DB3C}" type="sibTrans" cxnId="{A541DAED-B859-4273-A6EE-EBC51179A9FB}">
      <dgm:prSet/>
      <dgm:spPr/>
      <dgm:t>
        <a:bodyPr/>
        <a:lstStyle/>
        <a:p>
          <a:endParaRPr lang="en-US"/>
        </a:p>
      </dgm:t>
    </dgm:pt>
    <dgm:pt modelId="{3C21897A-6CD3-4E6F-AE8E-76405E3ED2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 err="1"/>
            <a:t>aldrig</a:t>
          </a:r>
          <a:r>
            <a:rPr lang="en-US" sz="2200" dirty="0"/>
            <a:t> </a:t>
          </a:r>
          <a:r>
            <a:rPr lang="en-US" sz="2200" dirty="0" err="1"/>
            <a:t>rena</a:t>
          </a:r>
          <a:r>
            <a:rPr lang="en-US" sz="2200" dirty="0"/>
            <a:t> </a:t>
          </a:r>
          <a:r>
            <a:rPr lang="en-US" sz="2200" dirty="0" err="1"/>
            <a:t>kunskapsfrågor</a:t>
          </a:r>
          <a:endParaRPr lang="en-US" sz="2200" dirty="0"/>
        </a:p>
      </dgm:t>
    </dgm:pt>
    <dgm:pt modelId="{6E3C6E6A-9F27-42AB-9A64-21AD4E979714}" type="parTrans" cxnId="{46B72515-EE0F-48BD-8BDD-7E263075E543}">
      <dgm:prSet/>
      <dgm:spPr/>
      <dgm:t>
        <a:bodyPr/>
        <a:lstStyle/>
        <a:p>
          <a:endParaRPr lang="sv-SE"/>
        </a:p>
      </dgm:t>
    </dgm:pt>
    <dgm:pt modelId="{C86EDB7C-13E4-4011-833A-5F4B754B69AB}" type="sibTrans" cxnId="{46B72515-EE0F-48BD-8BDD-7E263075E543}">
      <dgm:prSet/>
      <dgm:spPr/>
      <dgm:t>
        <a:bodyPr/>
        <a:lstStyle/>
        <a:p>
          <a:endParaRPr lang="sv-SE"/>
        </a:p>
      </dgm:t>
    </dgm:pt>
    <dgm:pt modelId="{16141D92-75F8-4198-A796-3DB90534DD8D}" type="pres">
      <dgm:prSet presAssocID="{2365ED23-5D0C-438F-A627-46CB5CC2E7B5}" presName="root" presStyleCnt="0">
        <dgm:presLayoutVars>
          <dgm:dir/>
          <dgm:resizeHandles val="exact"/>
        </dgm:presLayoutVars>
      </dgm:prSet>
      <dgm:spPr/>
    </dgm:pt>
    <dgm:pt modelId="{C0EEACDF-11A2-46E5-ABDA-7FEFA1E9229C}" type="pres">
      <dgm:prSet presAssocID="{16D4FA4F-4E3B-43AD-B80B-49DA0AC22930}" presName="compNode" presStyleCnt="0"/>
      <dgm:spPr/>
    </dgm:pt>
    <dgm:pt modelId="{CC7A0417-C890-4426-B991-C08C79A1DF39}" type="pres">
      <dgm:prSet presAssocID="{16D4FA4F-4E3B-43AD-B80B-49DA0AC22930}" presName="bgRect" presStyleLbl="bgShp" presStyleIdx="0" presStyleCnt="7"/>
      <dgm:spPr/>
    </dgm:pt>
    <dgm:pt modelId="{10B5D7AF-CE3D-4BBB-82BE-B92E8A3EB17C}" type="pres">
      <dgm:prSet presAssocID="{16D4FA4F-4E3B-43AD-B80B-49DA0AC2293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281A796-37D3-4183-A68F-E9EB1EFE94CB}" type="pres">
      <dgm:prSet presAssocID="{16D4FA4F-4E3B-43AD-B80B-49DA0AC22930}" presName="spaceRect" presStyleCnt="0"/>
      <dgm:spPr/>
    </dgm:pt>
    <dgm:pt modelId="{EA703E59-E680-4D3E-B75B-9B7FABA9E88B}" type="pres">
      <dgm:prSet presAssocID="{16D4FA4F-4E3B-43AD-B80B-49DA0AC22930}" presName="parTx" presStyleLbl="revTx" presStyleIdx="0" presStyleCnt="7">
        <dgm:presLayoutVars>
          <dgm:chMax val="0"/>
          <dgm:chPref val="0"/>
        </dgm:presLayoutVars>
      </dgm:prSet>
      <dgm:spPr/>
    </dgm:pt>
    <dgm:pt modelId="{A00F85FD-113E-43FF-8707-DF6698C4F10E}" type="pres">
      <dgm:prSet presAssocID="{802F6B36-1A47-4B95-9CEC-703F2043F84F}" presName="sibTrans" presStyleCnt="0"/>
      <dgm:spPr/>
    </dgm:pt>
    <dgm:pt modelId="{6DE399FE-2D5F-4218-AC90-41A2372E5268}" type="pres">
      <dgm:prSet presAssocID="{73452C2A-7DF0-4BD8-9C24-3FBB06E3E53F}" presName="compNode" presStyleCnt="0"/>
      <dgm:spPr/>
    </dgm:pt>
    <dgm:pt modelId="{515F5F40-D214-4587-93BC-D3FC243255CC}" type="pres">
      <dgm:prSet presAssocID="{73452C2A-7DF0-4BD8-9C24-3FBB06E3E53F}" presName="bgRect" presStyleLbl="bgShp" presStyleIdx="1" presStyleCnt="7" custScaleY="148783"/>
      <dgm:spPr/>
    </dgm:pt>
    <dgm:pt modelId="{C1BD97A9-1E81-4DCC-A42B-0AEC07735343}" type="pres">
      <dgm:prSet presAssocID="{73452C2A-7DF0-4BD8-9C24-3FBB06E3E53F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0AEC5B0-EF1D-4A93-9898-129C5548B54F}" type="pres">
      <dgm:prSet presAssocID="{73452C2A-7DF0-4BD8-9C24-3FBB06E3E53F}" presName="spaceRect" presStyleCnt="0"/>
      <dgm:spPr/>
    </dgm:pt>
    <dgm:pt modelId="{2C4C9194-51AF-424E-A5CA-1951E1B097DA}" type="pres">
      <dgm:prSet presAssocID="{73452C2A-7DF0-4BD8-9C24-3FBB06E3E53F}" presName="parTx" presStyleLbl="revTx" presStyleIdx="1" presStyleCnt="7">
        <dgm:presLayoutVars>
          <dgm:chMax val="0"/>
          <dgm:chPref val="0"/>
        </dgm:presLayoutVars>
      </dgm:prSet>
      <dgm:spPr/>
    </dgm:pt>
    <dgm:pt modelId="{831E8BA0-A84F-4A89-886C-DCCABEDCC87F}" type="pres">
      <dgm:prSet presAssocID="{C3A16C10-FE09-4AF0-A158-F02518C02C3D}" presName="sibTrans" presStyleCnt="0"/>
      <dgm:spPr/>
    </dgm:pt>
    <dgm:pt modelId="{92700DDA-653C-4391-AFDE-B0E556C540F9}" type="pres">
      <dgm:prSet presAssocID="{3C21897A-6CD3-4E6F-AE8E-76405E3ED2F3}" presName="compNode" presStyleCnt="0"/>
      <dgm:spPr/>
    </dgm:pt>
    <dgm:pt modelId="{19DF64E3-DCBF-4532-8AF8-B45C27864623}" type="pres">
      <dgm:prSet presAssocID="{3C21897A-6CD3-4E6F-AE8E-76405E3ED2F3}" presName="bgRect" presStyleLbl="bgShp" presStyleIdx="2" presStyleCnt="7" custLinFactNeighborX="0" custLinFactNeighborY="-6523"/>
      <dgm:spPr/>
    </dgm:pt>
    <dgm:pt modelId="{D53615BA-F307-40ED-8570-4D2955403573}" type="pres">
      <dgm:prSet presAssocID="{3C21897A-6CD3-4E6F-AE8E-76405E3ED2F3}" presName="iconRect" presStyleLbl="node1" presStyleIdx="2" presStyleCnt="7" custScaleX="109086" custScaleY="86723" custLinFactNeighborX="7678" custLinFactNeighborY="-5079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3000" b="-13000"/>
          </a:stretch>
        </a:blipFill>
      </dgm:spPr>
    </dgm:pt>
    <dgm:pt modelId="{96BCBA66-BCF1-4A94-ADDE-EAD541687403}" type="pres">
      <dgm:prSet presAssocID="{3C21897A-6CD3-4E6F-AE8E-76405E3ED2F3}" presName="spaceRect" presStyleCnt="0"/>
      <dgm:spPr/>
    </dgm:pt>
    <dgm:pt modelId="{499AABF1-0A16-49FD-ABA5-AABBDD690754}" type="pres">
      <dgm:prSet presAssocID="{3C21897A-6CD3-4E6F-AE8E-76405E3ED2F3}" presName="parTx" presStyleLbl="revTx" presStyleIdx="2" presStyleCnt="7">
        <dgm:presLayoutVars>
          <dgm:chMax val="0"/>
          <dgm:chPref val="0"/>
        </dgm:presLayoutVars>
      </dgm:prSet>
      <dgm:spPr/>
    </dgm:pt>
    <dgm:pt modelId="{877AAF88-AD17-4E98-ADC8-C5AF51618081}" type="pres">
      <dgm:prSet presAssocID="{C86EDB7C-13E4-4011-833A-5F4B754B69AB}" presName="sibTrans" presStyleCnt="0"/>
      <dgm:spPr/>
    </dgm:pt>
    <dgm:pt modelId="{FFB88872-C41B-44B7-873C-54966DF714D3}" type="pres">
      <dgm:prSet presAssocID="{EAA2F085-CB9E-4DE7-B1DC-A7329F62BAF1}" presName="compNode" presStyleCnt="0"/>
      <dgm:spPr/>
    </dgm:pt>
    <dgm:pt modelId="{AD02445E-2206-4F10-9767-A82F4DC82716}" type="pres">
      <dgm:prSet presAssocID="{EAA2F085-CB9E-4DE7-B1DC-A7329F62BAF1}" presName="bgRect" presStyleLbl="bgShp" presStyleIdx="3" presStyleCnt="7"/>
      <dgm:spPr/>
    </dgm:pt>
    <dgm:pt modelId="{3C0A666A-5C6A-46EE-AC40-0AB9A3D47F03}" type="pres">
      <dgm:prSet presAssocID="{EAA2F085-CB9E-4DE7-B1DC-A7329F62BAF1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F4D6A896-3F36-465D-9097-41000C55148F}" type="pres">
      <dgm:prSet presAssocID="{EAA2F085-CB9E-4DE7-B1DC-A7329F62BAF1}" presName="spaceRect" presStyleCnt="0"/>
      <dgm:spPr/>
    </dgm:pt>
    <dgm:pt modelId="{17610D14-264A-4CBE-8396-5991310D2862}" type="pres">
      <dgm:prSet presAssocID="{EAA2F085-CB9E-4DE7-B1DC-A7329F62BAF1}" presName="parTx" presStyleLbl="revTx" presStyleIdx="3" presStyleCnt="7">
        <dgm:presLayoutVars>
          <dgm:chMax val="0"/>
          <dgm:chPref val="0"/>
        </dgm:presLayoutVars>
      </dgm:prSet>
      <dgm:spPr/>
    </dgm:pt>
    <dgm:pt modelId="{11D70677-9183-43F8-81F1-EF8911617991}" type="pres">
      <dgm:prSet presAssocID="{09BE5669-0C31-4667-B923-18BF1836E2FD}" presName="sibTrans" presStyleCnt="0"/>
      <dgm:spPr/>
    </dgm:pt>
    <dgm:pt modelId="{8647417B-51A1-4ED8-9C4F-B61EEE6DA482}" type="pres">
      <dgm:prSet presAssocID="{4462FF3F-3EB8-46F0-A7DA-F30C49816866}" presName="compNode" presStyleCnt="0"/>
      <dgm:spPr/>
    </dgm:pt>
    <dgm:pt modelId="{BFA457A8-AA37-4BC8-B1B2-AC88D391505B}" type="pres">
      <dgm:prSet presAssocID="{4462FF3F-3EB8-46F0-A7DA-F30C49816866}" presName="bgRect" presStyleLbl="bgShp" presStyleIdx="4" presStyleCnt="7"/>
      <dgm:spPr/>
    </dgm:pt>
    <dgm:pt modelId="{4B9C2560-652F-434D-A92B-8F02510832DA}" type="pres">
      <dgm:prSet presAssocID="{4462FF3F-3EB8-46F0-A7DA-F30C49816866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28A6CDA-C05D-4AA5-B664-77582B55302B}" type="pres">
      <dgm:prSet presAssocID="{4462FF3F-3EB8-46F0-A7DA-F30C49816866}" presName="spaceRect" presStyleCnt="0"/>
      <dgm:spPr/>
    </dgm:pt>
    <dgm:pt modelId="{8E969895-1B0B-4FB9-A00E-6893DA6C77D1}" type="pres">
      <dgm:prSet presAssocID="{4462FF3F-3EB8-46F0-A7DA-F30C49816866}" presName="parTx" presStyleLbl="revTx" presStyleIdx="4" presStyleCnt="7">
        <dgm:presLayoutVars>
          <dgm:chMax val="0"/>
          <dgm:chPref val="0"/>
        </dgm:presLayoutVars>
      </dgm:prSet>
      <dgm:spPr/>
    </dgm:pt>
    <dgm:pt modelId="{44CD0F73-5948-40AA-8E43-EC99320CDD84}" type="pres">
      <dgm:prSet presAssocID="{ACF5825F-7A88-4663-9699-9C3A4594953A}" presName="sibTrans" presStyleCnt="0"/>
      <dgm:spPr/>
    </dgm:pt>
    <dgm:pt modelId="{DA502162-D0E3-4652-AC48-F3DEE5BA078F}" type="pres">
      <dgm:prSet presAssocID="{F1D5DE9D-57F6-4779-8519-FC9E7FAD481E}" presName="compNode" presStyleCnt="0"/>
      <dgm:spPr/>
    </dgm:pt>
    <dgm:pt modelId="{49B09CFE-FF95-41FC-8BFB-95185E816210}" type="pres">
      <dgm:prSet presAssocID="{F1D5DE9D-57F6-4779-8519-FC9E7FAD481E}" presName="bgRect" presStyleLbl="bgShp" presStyleIdx="5" presStyleCnt="7"/>
      <dgm:spPr/>
    </dgm:pt>
    <dgm:pt modelId="{473DA521-0384-479C-9802-D1C028C7B57F}" type="pres">
      <dgm:prSet presAssocID="{F1D5DE9D-57F6-4779-8519-FC9E7FAD481E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"/>
        </a:ext>
      </dgm:extLst>
    </dgm:pt>
    <dgm:pt modelId="{E99D7C11-DC8A-41A7-8F92-6F40DF4653A7}" type="pres">
      <dgm:prSet presAssocID="{F1D5DE9D-57F6-4779-8519-FC9E7FAD481E}" presName="spaceRect" presStyleCnt="0"/>
      <dgm:spPr/>
    </dgm:pt>
    <dgm:pt modelId="{1E81F92A-3921-4B3B-93DC-C3776558D99E}" type="pres">
      <dgm:prSet presAssocID="{F1D5DE9D-57F6-4779-8519-FC9E7FAD481E}" presName="parTx" presStyleLbl="revTx" presStyleIdx="5" presStyleCnt="7">
        <dgm:presLayoutVars>
          <dgm:chMax val="0"/>
          <dgm:chPref val="0"/>
        </dgm:presLayoutVars>
      </dgm:prSet>
      <dgm:spPr/>
    </dgm:pt>
    <dgm:pt modelId="{60FE3C0E-BE67-4160-AB23-EF557DB92BF6}" type="pres">
      <dgm:prSet presAssocID="{62D4CF11-F70E-4FC9-902E-6DFFB16E2B97}" presName="sibTrans" presStyleCnt="0"/>
      <dgm:spPr/>
    </dgm:pt>
    <dgm:pt modelId="{717BB028-DAE3-4063-87E8-3C7761CF2733}" type="pres">
      <dgm:prSet presAssocID="{F812F4B8-48A4-4B4F-B0A9-A84DC7DAF4E8}" presName="compNode" presStyleCnt="0"/>
      <dgm:spPr/>
    </dgm:pt>
    <dgm:pt modelId="{78EC8D55-855F-4D8D-A76F-854FCBCBF237}" type="pres">
      <dgm:prSet presAssocID="{F812F4B8-48A4-4B4F-B0A9-A84DC7DAF4E8}" presName="bgRect" presStyleLbl="bgShp" presStyleIdx="6" presStyleCnt="7"/>
      <dgm:spPr/>
    </dgm:pt>
    <dgm:pt modelId="{C43819A0-DB8D-45DA-B84A-1C27A5653BEB}" type="pres">
      <dgm:prSet presAssocID="{F812F4B8-48A4-4B4F-B0A9-A84DC7DAF4E8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BFEA258A-C53D-456F-A755-63EA6339791C}" type="pres">
      <dgm:prSet presAssocID="{F812F4B8-48A4-4B4F-B0A9-A84DC7DAF4E8}" presName="spaceRect" presStyleCnt="0"/>
      <dgm:spPr/>
    </dgm:pt>
    <dgm:pt modelId="{4CDE76C2-8279-46BE-BD1A-01BD7A2B5E15}" type="pres">
      <dgm:prSet presAssocID="{F812F4B8-48A4-4B4F-B0A9-A84DC7DAF4E8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8533F709-B138-4F66-8EAF-33F36B94E762}" type="presOf" srcId="{F1D5DE9D-57F6-4779-8519-FC9E7FAD481E}" destId="{1E81F92A-3921-4B3B-93DC-C3776558D99E}" srcOrd="0" destOrd="0" presId="urn:microsoft.com/office/officeart/2018/2/layout/IconVerticalSolidList"/>
    <dgm:cxn modelId="{A6D37112-77AF-4B7B-B101-BCADE8FD1DE2}" type="presOf" srcId="{EAA2F085-CB9E-4DE7-B1DC-A7329F62BAF1}" destId="{17610D14-264A-4CBE-8396-5991310D2862}" srcOrd="0" destOrd="0" presId="urn:microsoft.com/office/officeart/2018/2/layout/IconVerticalSolidList"/>
    <dgm:cxn modelId="{46B72515-EE0F-48BD-8BDD-7E263075E543}" srcId="{2365ED23-5D0C-438F-A627-46CB5CC2E7B5}" destId="{3C21897A-6CD3-4E6F-AE8E-76405E3ED2F3}" srcOrd="2" destOrd="0" parTransId="{6E3C6E6A-9F27-42AB-9A64-21AD4E979714}" sibTransId="{C86EDB7C-13E4-4011-833A-5F4B754B69AB}"/>
    <dgm:cxn modelId="{2EF9D91B-4BD6-4ED5-A880-02FE39A7211C}" type="presOf" srcId="{4462FF3F-3EB8-46F0-A7DA-F30C49816866}" destId="{8E969895-1B0B-4FB9-A00E-6893DA6C77D1}" srcOrd="0" destOrd="0" presId="urn:microsoft.com/office/officeart/2018/2/layout/IconVerticalSolidList"/>
    <dgm:cxn modelId="{FF948A29-0DB2-4AC4-BB72-AAD54256E217}" type="presOf" srcId="{16D4FA4F-4E3B-43AD-B80B-49DA0AC22930}" destId="{EA703E59-E680-4D3E-B75B-9B7FABA9E88B}" srcOrd="0" destOrd="0" presId="urn:microsoft.com/office/officeart/2018/2/layout/IconVerticalSolidList"/>
    <dgm:cxn modelId="{F9FA0F38-C166-4C60-8E7C-77B65E8C3BA7}" srcId="{2365ED23-5D0C-438F-A627-46CB5CC2E7B5}" destId="{16D4FA4F-4E3B-43AD-B80B-49DA0AC22930}" srcOrd="0" destOrd="0" parTransId="{9334C37B-5605-43F3-8605-18D416381FAC}" sibTransId="{802F6B36-1A47-4B95-9CEC-703F2043F84F}"/>
    <dgm:cxn modelId="{451EFD64-AFF7-4FB1-8966-67CA9D4B2C39}" srcId="{2365ED23-5D0C-438F-A627-46CB5CC2E7B5}" destId="{F1D5DE9D-57F6-4779-8519-FC9E7FAD481E}" srcOrd="5" destOrd="0" parTransId="{C63AF87F-2ABE-4303-B8DD-8F9D8FACBD71}" sibTransId="{62D4CF11-F70E-4FC9-902E-6DFFB16E2B97}"/>
    <dgm:cxn modelId="{DA496057-8139-486F-B056-EA893E43472E}" srcId="{2365ED23-5D0C-438F-A627-46CB5CC2E7B5}" destId="{EAA2F085-CB9E-4DE7-B1DC-A7329F62BAF1}" srcOrd="3" destOrd="0" parTransId="{FC71CB5A-3047-4E02-9803-19799F6F159C}" sibTransId="{09BE5669-0C31-4667-B923-18BF1836E2FD}"/>
    <dgm:cxn modelId="{7D84D381-A495-43CB-BEBC-FB6A82573156}" srcId="{2365ED23-5D0C-438F-A627-46CB5CC2E7B5}" destId="{4462FF3F-3EB8-46F0-A7DA-F30C49816866}" srcOrd="4" destOrd="0" parTransId="{6DF59146-220F-4F23-9EE5-238E81F91428}" sibTransId="{ACF5825F-7A88-4663-9699-9C3A4594953A}"/>
    <dgm:cxn modelId="{AF9C6788-9611-4A9C-8656-2B1163E16B0F}" type="presOf" srcId="{F812F4B8-48A4-4B4F-B0A9-A84DC7DAF4E8}" destId="{4CDE76C2-8279-46BE-BD1A-01BD7A2B5E15}" srcOrd="0" destOrd="0" presId="urn:microsoft.com/office/officeart/2018/2/layout/IconVerticalSolidList"/>
    <dgm:cxn modelId="{2A22969D-D861-41CE-85DE-CF175E33C742}" type="presOf" srcId="{73452C2A-7DF0-4BD8-9C24-3FBB06E3E53F}" destId="{2C4C9194-51AF-424E-A5CA-1951E1B097DA}" srcOrd="0" destOrd="0" presId="urn:microsoft.com/office/officeart/2018/2/layout/IconVerticalSolidList"/>
    <dgm:cxn modelId="{B297ECAC-8A27-4ED2-83EB-4D3C214A4077}" srcId="{2365ED23-5D0C-438F-A627-46CB5CC2E7B5}" destId="{73452C2A-7DF0-4BD8-9C24-3FBB06E3E53F}" srcOrd="1" destOrd="0" parTransId="{D87844D0-D9FA-4ABD-B3A3-F39A94BF0338}" sibTransId="{C3A16C10-FE09-4AF0-A158-F02518C02C3D}"/>
    <dgm:cxn modelId="{A541DAED-B859-4273-A6EE-EBC51179A9FB}" srcId="{2365ED23-5D0C-438F-A627-46CB5CC2E7B5}" destId="{F812F4B8-48A4-4B4F-B0A9-A84DC7DAF4E8}" srcOrd="6" destOrd="0" parTransId="{53844644-EB74-46E7-87B2-5DAE076DCA2B}" sibTransId="{8890B5B9-AC26-4CD0-878F-3E4D7ED0DB3C}"/>
    <dgm:cxn modelId="{0D4765F1-FF76-4641-896E-6C65232FA6F2}" type="presOf" srcId="{3C21897A-6CD3-4E6F-AE8E-76405E3ED2F3}" destId="{499AABF1-0A16-49FD-ABA5-AABBDD690754}" srcOrd="0" destOrd="0" presId="urn:microsoft.com/office/officeart/2018/2/layout/IconVerticalSolidList"/>
    <dgm:cxn modelId="{1C1145FC-7A67-45F6-A92F-35E112281F65}" type="presOf" srcId="{2365ED23-5D0C-438F-A627-46CB5CC2E7B5}" destId="{16141D92-75F8-4198-A796-3DB90534DD8D}" srcOrd="0" destOrd="0" presId="urn:microsoft.com/office/officeart/2018/2/layout/IconVerticalSolidList"/>
    <dgm:cxn modelId="{BACC1A14-659F-4BF2-A423-A046694A606F}" type="presParOf" srcId="{16141D92-75F8-4198-A796-3DB90534DD8D}" destId="{C0EEACDF-11A2-46E5-ABDA-7FEFA1E9229C}" srcOrd="0" destOrd="0" presId="urn:microsoft.com/office/officeart/2018/2/layout/IconVerticalSolidList"/>
    <dgm:cxn modelId="{1B73C0F2-4639-4677-AE26-5A21435EDB61}" type="presParOf" srcId="{C0EEACDF-11A2-46E5-ABDA-7FEFA1E9229C}" destId="{CC7A0417-C890-4426-B991-C08C79A1DF39}" srcOrd="0" destOrd="0" presId="urn:microsoft.com/office/officeart/2018/2/layout/IconVerticalSolidList"/>
    <dgm:cxn modelId="{B9A78263-00D5-436A-B74B-F02646B6856B}" type="presParOf" srcId="{C0EEACDF-11A2-46E5-ABDA-7FEFA1E9229C}" destId="{10B5D7AF-CE3D-4BBB-82BE-B92E8A3EB17C}" srcOrd="1" destOrd="0" presId="urn:microsoft.com/office/officeart/2018/2/layout/IconVerticalSolidList"/>
    <dgm:cxn modelId="{E96795AC-7372-4B48-B1F5-2F1D91831030}" type="presParOf" srcId="{C0EEACDF-11A2-46E5-ABDA-7FEFA1E9229C}" destId="{E281A796-37D3-4183-A68F-E9EB1EFE94CB}" srcOrd="2" destOrd="0" presId="urn:microsoft.com/office/officeart/2018/2/layout/IconVerticalSolidList"/>
    <dgm:cxn modelId="{FF669252-C44E-4F39-9C5C-1825B99882BD}" type="presParOf" srcId="{C0EEACDF-11A2-46E5-ABDA-7FEFA1E9229C}" destId="{EA703E59-E680-4D3E-B75B-9B7FABA9E88B}" srcOrd="3" destOrd="0" presId="urn:microsoft.com/office/officeart/2018/2/layout/IconVerticalSolidList"/>
    <dgm:cxn modelId="{92B2E5A1-CA98-4C7B-B997-7888989E1D75}" type="presParOf" srcId="{16141D92-75F8-4198-A796-3DB90534DD8D}" destId="{A00F85FD-113E-43FF-8707-DF6698C4F10E}" srcOrd="1" destOrd="0" presId="urn:microsoft.com/office/officeart/2018/2/layout/IconVerticalSolidList"/>
    <dgm:cxn modelId="{72AF8613-EBB2-4D26-A8B3-ED0C31A24B4A}" type="presParOf" srcId="{16141D92-75F8-4198-A796-3DB90534DD8D}" destId="{6DE399FE-2D5F-4218-AC90-41A2372E5268}" srcOrd="2" destOrd="0" presId="urn:microsoft.com/office/officeart/2018/2/layout/IconVerticalSolidList"/>
    <dgm:cxn modelId="{D4E30AB7-37B7-49F6-AC56-836CDB7F2690}" type="presParOf" srcId="{6DE399FE-2D5F-4218-AC90-41A2372E5268}" destId="{515F5F40-D214-4587-93BC-D3FC243255CC}" srcOrd="0" destOrd="0" presId="urn:microsoft.com/office/officeart/2018/2/layout/IconVerticalSolidList"/>
    <dgm:cxn modelId="{7C6091C6-199F-4DA2-88D2-E6E7CAD0F09C}" type="presParOf" srcId="{6DE399FE-2D5F-4218-AC90-41A2372E5268}" destId="{C1BD97A9-1E81-4DCC-A42B-0AEC07735343}" srcOrd="1" destOrd="0" presId="urn:microsoft.com/office/officeart/2018/2/layout/IconVerticalSolidList"/>
    <dgm:cxn modelId="{B87BCE99-E742-4405-9D32-F7A49F4458D0}" type="presParOf" srcId="{6DE399FE-2D5F-4218-AC90-41A2372E5268}" destId="{C0AEC5B0-EF1D-4A93-9898-129C5548B54F}" srcOrd="2" destOrd="0" presId="urn:microsoft.com/office/officeart/2018/2/layout/IconVerticalSolidList"/>
    <dgm:cxn modelId="{80B59600-CB94-4F1E-8350-DFBB4C712144}" type="presParOf" srcId="{6DE399FE-2D5F-4218-AC90-41A2372E5268}" destId="{2C4C9194-51AF-424E-A5CA-1951E1B097DA}" srcOrd="3" destOrd="0" presId="urn:microsoft.com/office/officeart/2018/2/layout/IconVerticalSolidList"/>
    <dgm:cxn modelId="{A80BC198-43EC-40CF-A0BA-BD21806A09CB}" type="presParOf" srcId="{16141D92-75F8-4198-A796-3DB90534DD8D}" destId="{831E8BA0-A84F-4A89-886C-DCCABEDCC87F}" srcOrd="3" destOrd="0" presId="urn:microsoft.com/office/officeart/2018/2/layout/IconVerticalSolidList"/>
    <dgm:cxn modelId="{B6AB8CD3-AE2D-45B9-9A74-2FF702E26EEA}" type="presParOf" srcId="{16141D92-75F8-4198-A796-3DB90534DD8D}" destId="{92700DDA-653C-4391-AFDE-B0E556C540F9}" srcOrd="4" destOrd="0" presId="urn:microsoft.com/office/officeart/2018/2/layout/IconVerticalSolidList"/>
    <dgm:cxn modelId="{17D7C831-6002-4AD2-9892-62F09C49D455}" type="presParOf" srcId="{92700DDA-653C-4391-AFDE-B0E556C540F9}" destId="{19DF64E3-DCBF-4532-8AF8-B45C27864623}" srcOrd="0" destOrd="0" presId="urn:microsoft.com/office/officeart/2018/2/layout/IconVerticalSolidList"/>
    <dgm:cxn modelId="{3502C519-1056-4024-9434-1045BB261C86}" type="presParOf" srcId="{92700DDA-653C-4391-AFDE-B0E556C540F9}" destId="{D53615BA-F307-40ED-8570-4D2955403573}" srcOrd="1" destOrd="0" presId="urn:microsoft.com/office/officeart/2018/2/layout/IconVerticalSolidList"/>
    <dgm:cxn modelId="{7D09481F-E1C6-4C01-A0E7-B87C10C7C724}" type="presParOf" srcId="{92700DDA-653C-4391-AFDE-B0E556C540F9}" destId="{96BCBA66-BCF1-4A94-ADDE-EAD541687403}" srcOrd="2" destOrd="0" presId="urn:microsoft.com/office/officeart/2018/2/layout/IconVerticalSolidList"/>
    <dgm:cxn modelId="{B1E0B38D-BFC8-4AE1-A006-95BCE6F963C2}" type="presParOf" srcId="{92700DDA-653C-4391-AFDE-B0E556C540F9}" destId="{499AABF1-0A16-49FD-ABA5-AABBDD690754}" srcOrd="3" destOrd="0" presId="urn:microsoft.com/office/officeart/2018/2/layout/IconVerticalSolidList"/>
    <dgm:cxn modelId="{A74185D0-9C4C-4E31-A5CF-D2D9C4768D59}" type="presParOf" srcId="{16141D92-75F8-4198-A796-3DB90534DD8D}" destId="{877AAF88-AD17-4E98-ADC8-C5AF51618081}" srcOrd="5" destOrd="0" presId="urn:microsoft.com/office/officeart/2018/2/layout/IconVerticalSolidList"/>
    <dgm:cxn modelId="{074C7CF5-E731-480B-9F6D-5C1B9BE450C7}" type="presParOf" srcId="{16141D92-75F8-4198-A796-3DB90534DD8D}" destId="{FFB88872-C41B-44B7-873C-54966DF714D3}" srcOrd="6" destOrd="0" presId="urn:microsoft.com/office/officeart/2018/2/layout/IconVerticalSolidList"/>
    <dgm:cxn modelId="{623E26FF-8A64-460E-91EB-83D9F5AF8C8D}" type="presParOf" srcId="{FFB88872-C41B-44B7-873C-54966DF714D3}" destId="{AD02445E-2206-4F10-9767-A82F4DC82716}" srcOrd="0" destOrd="0" presId="urn:microsoft.com/office/officeart/2018/2/layout/IconVerticalSolidList"/>
    <dgm:cxn modelId="{9B1529F5-CE28-4251-9F36-7AB4F44AD6E0}" type="presParOf" srcId="{FFB88872-C41B-44B7-873C-54966DF714D3}" destId="{3C0A666A-5C6A-46EE-AC40-0AB9A3D47F03}" srcOrd="1" destOrd="0" presId="urn:microsoft.com/office/officeart/2018/2/layout/IconVerticalSolidList"/>
    <dgm:cxn modelId="{8A072140-3FC4-4AE9-A28F-830E07FA7C83}" type="presParOf" srcId="{FFB88872-C41B-44B7-873C-54966DF714D3}" destId="{F4D6A896-3F36-465D-9097-41000C55148F}" srcOrd="2" destOrd="0" presId="urn:microsoft.com/office/officeart/2018/2/layout/IconVerticalSolidList"/>
    <dgm:cxn modelId="{43EF19D7-2920-4B90-A65C-08FE34649518}" type="presParOf" srcId="{FFB88872-C41B-44B7-873C-54966DF714D3}" destId="{17610D14-264A-4CBE-8396-5991310D2862}" srcOrd="3" destOrd="0" presId="urn:microsoft.com/office/officeart/2018/2/layout/IconVerticalSolidList"/>
    <dgm:cxn modelId="{6F621570-3241-4713-8D10-2FBCA0537476}" type="presParOf" srcId="{16141D92-75F8-4198-A796-3DB90534DD8D}" destId="{11D70677-9183-43F8-81F1-EF8911617991}" srcOrd="7" destOrd="0" presId="urn:microsoft.com/office/officeart/2018/2/layout/IconVerticalSolidList"/>
    <dgm:cxn modelId="{CA656904-C846-455F-AFBF-7AD263A4F898}" type="presParOf" srcId="{16141D92-75F8-4198-A796-3DB90534DD8D}" destId="{8647417B-51A1-4ED8-9C4F-B61EEE6DA482}" srcOrd="8" destOrd="0" presId="urn:microsoft.com/office/officeart/2018/2/layout/IconVerticalSolidList"/>
    <dgm:cxn modelId="{C223C794-BF4F-4F4A-A3CD-3829E9528926}" type="presParOf" srcId="{8647417B-51A1-4ED8-9C4F-B61EEE6DA482}" destId="{BFA457A8-AA37-4BC8-B1B2-AC88D391505B}" srcOrd="0" destOrd="0" presId="urn:microsoft.com/office/officeart/2018/2/layout/IconVerticalSolidList"/>
    <dgm:cxn modelId="{CA594620-6E09-4175-B341-3C517D3D35F7}" type="presParOf" srcId="{8647417B-51A1-4ED8-9C4F-B61EEE6DA482}" destId="{4B9C2560-652F-434D-A92B-8F02510832DA}" srcOrd="1" destOrd="0" presId="urn:microsoft.com/office/officeart/2018/2/layout/IconVerticalSolidList"/>
    <dgm:cxn modelId="{C620549D-205B-4CD2-B511-B0A022347D30}" type="presParOf" srcId="{8647417B-51A1-4ED8-9C4F-B61EEE6DA482}" destId="{328A6CDA-C05D-4AA5-B664-77582B55302B}" srcOrd="2" destOrd="0" presId="urn:microsoft.com/office/officeart/2018/2/layout/IconVerticalSolidList"/>
    <dgm:cxn modelId="{D37E87D6-0909-42F0-9781-F680B18ECAB9}" type="presParOf" srcId="{8647417B-51A1-4ED8-9C4F-B61EEE6DA482}" destId="{8E969895-1B0B-4FB9-A00E-6893DA6C77D1}" srcOrd="3" destOrd="0" presId="urn:microsoft.com/office/officeart/2018/2/layout/IconVerticalSolidList"/>
    <dgm:cxn modelId="{5E2FB756-093D-42EA-84F9-76D06657BCFD}" type="presParOf" srcId="{16141D92-75F8-4198-A796-3DB90534DD8D}" destId="{44CD0F73-5948-40AA-8E43-EC99320CDD84}" srcOrd="9" destOrd="0" presId="urn:microsoft.com/office/officeart/2018/2/layout/IconVerticalSolidList"/>
    <dgm:cxn modelId="{F86E1897-14E5-4950-8E17-B3EA820D74F6}" type="presParOf" srcId="{16141D92-75F8-4198-A796-3DB90534DD8D}" destId="{DA502162-D0E3-4652-AC48-F3DEE5BA078F}" srcOrd="10" destOrd="0" presId="urn:microsoft.com/office/officeart/2018/2/layout/IconVerticalSolidList"/>
    <dgm:cxn modelId="{4BB295B4-F176-41F6-852C-4EA3CC8CEA97}" type="presParOf" srcId="{DA502162-D0E3-4652-AC48-F3DEE5BA078F}" destId="{49B09CFE-FF95-41FC-8BFB-95185E816210}" srcOrd="0" destOrd="0" presId="urn:microsoft.com/office/officeart/2018/2/layout/IconVerticalSolidList"/>
    <dgm:cxn modelId="{8CF3329B-0263-44C3-AFD0-2A6D4E03FD93}" type="presParOf" srcId="{DA502162-D0E3-4652-AC48-F3DEE5BA078F}" destId="{473DA521-0384-479C-9802-D1C028C7B57F}" srcOrd="1" destOrd="0" presId="urn:microsoft.com/office/officeart/2018/2/layout/IconVerticalSolidList"/>
    <dgm:cxn modelId="{C1E1CB48-D4C8-4BC0-AA6A-13A68E85046A}" type="presParOf" srcId="{DA502162-D0E3-4652-AC48-F3DEE5BA078F}" destId="{E99D7C11-DC8A-41A7-8F92-6F40DF4653A7}" srcOrd="2" destOrd="0" presId="urn:microsoft.com/office/officeart/2018/2/layout/IconVerticalSolidList"/>
    <dgm:cxn modelId="{5E62DA28-F28E-4BB7-B2FF-191D80AE3A02}" type="presParOf" srcId="{DA502162-D0E3-4652-AC48-F3DEE5BA078F}" destId="{1E81F92A-3921-4B3B-93DC-C3776558D99E}" srcOrd="3" destOrd="0" presId="urn:microsoft.com/office/officeart/2018/2/layout/IconVerticalSolidList"/>
    <dgm:cxn modelId="{F7895E29-A59C-4E66-8E86-F7CA0B7D7E17}" type="presParOf" srcId="{16141D92-75F8-4198-A796-3DB90534DD8D}" destId="{60FE3C0E-BE67-4160-AB23-EF557DB92BF6}" srcOrd="11" destOrd="0" presId="urn:microsoft.com/office/officeart/2018/2/layout/IconVerticalSolidList"/>
    <dgm:cxn modelId="{C624DAD2-59C5-4A09-9B6A-6A19EA48514A}" type="presParOf" srcId="{16141D92-75F8-4198-A796-3DB90534DD8D}" destId="{717BB028-DAE3-4063-87E8-3C7761CF2733}" srcOrd="12" destOrd="0" presId="urn:microsoft.com/office/officeart/2018/2/layout/IconVerticalSolidList"/>
    <dgm:cxn modelId="{9286E296-4FF8-4C72-8E06-E939244DFE63}" type="presParOf" srcId="{717BB028-DAE3-4063-87E8-3C7761CF2733}" destId="{78EC8D55-855F-4D8D-A76F-854FCBCBF237}" srcOrd="0" destOrd="0" presId="urn:microsoft.com/office/officeart/2018/2/layout/IconVerticalSolidList"/>
    <dgm:cxn modelId="{E0CF9305-E3F6-40FE-AC25-3EE89F18DFE9}" type="presParOf" srcId="{717BB028-DAE3-4063-87E8-3C7761CF2733}" destId="{C43819A0-DB8D-45DA-B84A-1C27A5653BEB}" srcOrd="1" destOrd="0" presId="urn:microsoft.com/office/officeart/2018/2/layout/IconVerticalSolidList"/>
    <dgm:cxn modelId="{2685EB5F-56A2-4939-8E14-B7D9FB748706}" type="presParOf" srcId="{717BB028-DAE3-4063-87E8-3C7761CF2733}" destId="{BFEA258A-C53D-456F-A755-63EA6339791C}" srcOrd="2" destOrd="0" presId="urn:microsoft.com/office/officeart/2018/2/layout/IconVerticalSolidList"/>
    <dgm:cxn modelId="{D258E506-1AFB-4D5F-BD2D-A865D3EAB30D}" type="presParOf" srcId="{717BB028-DAE3-4063-87E8-3C7761CF2733}" destId="{4CDE76C2-8279-46BE-BD1A-01BD7A2B5E1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66A4617-BD93-4F5D-A280-C8E232EDD2C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01452B-6B47-456F-8B85-61A6F0238F6D}">
      <dgm:prSet/>
      <dgm:spPr/>
      <dgm:t>
        <a:bodyPr/>
        <a:lstStyle/>
        <a:p>
          <a:r>
            <a:rPr lang="en-US" dirty="0" err="1"/>
            <a:t>eventuellt</a:t>
          </a:r>
          <a:r>
            <a:rPr lang="en-US" dirty="0"/>
            <a:t> det </a:t>
          </a:r>
          <a:r>
            <a:rPr lang="en-US" dirty="0" err="1"/>
            <a:t>största</a:t>
          </a:r>
          <a:r>
            <a:rPr lang="en-US" dirty="0"/>
            <a:t> </a:t>
          </a:r>
          <a:r>
            <a:rPr lang="en-US" dirty="0" err="1"/>
            <a:t>problemet</a:t>
          </a:r>
          <a:endParaRPr lang="en-US" dirty="0"/>
        </a:p>
      </dgm:t>
    </dgm:pt>
    <dgm:pt modelId="{4E707C98-AFA5-4585-BAD8-6B44B703D6AE}" type="parTrans" cxnId="{E4B87EB6-5309-4CC9-AA13-01D3F0F882E5}">
      <dgm:prSet/>
      <dgm:spPr/>
      <dgm:t>
        <a:bodyPr/>
        <a:lstStyle/>
        <a:p>
          <a:endParaRPr lang="en-US"/>
        </a:p>
      </dgm:t>
    </dgm:pt>
    <dgm:pt modelId="{69CE1116-D55B-460B-B069-CDDB2BA89E3E}" type="sibTrans" cxnId="{E4B87EB6-5309-4CC9-AA13-01D3F0F882E5}">
      <dgm:prSet/>
      <dgm:spPr/>
      <dgm:t>
        <a:bodyPr/>
        <a:lstStyle/>
        <a:p>
          <a:endParaRPr lang="en-US"/>
        </a:p>
      </dgm:t>
    </dgm:pt>
    <dgm:pt modelId="{58374D8B-0A39-4C16-9334-B9FFE369BEF4}">
      <dgm:prSet/>
      <dgm:spPr/>
      <dgm:t>
        <a:bodyPr/>
        <a:lstStyle/>
        <a:p>
          <a:r>
            <a:rPr lang="en-US" dirty="0"/>
            <a:t>3 </a:t>
          </a:r>
          <a:r>
            <a:rPr lang="en-US" dirty="0" err="1"/>
            <a:t>timmar</a:t>
          </a:r>
          <a:r>
            <a:rPr lang="en-US" dirty="0"/>
            <a:t> </a:t>
          </a:r>
          <a:r>
            <a:rPr lang="en-US" dirty="0" err="1"/>
            <a:t>totalt</a:t>
          </a:r>
          <a:r>
            <a:rPr lang="en-US" dirty="0"/>
            <a:t>, </a:t>
          </a:r>
          <a:r>
            <a:rPr lang="en-US" dirty="0" err="1"/>
            <a:t>dvs</a:t>
          </a:r>
          <a:r>
            <a:rPr lang="en-US" dirty="0"/>
            <a:t> ca 90 </a:t>
          </a:r>
          <a:r>
            <a:rPr lang="en-US" dirty="0" err="1"/>
            <a:t>sek</a:t>
          </a:r>
          <a:r>
            <a:rPr lang="en-US" dirty="0"/>
            <a:t> per </a:t>
          </a:r>
          <a:r>
            <a:rPr lang="en-US" dirty="0" err="1"/>
            <a:t>fråga</a:t>
          </a:r>
          <a:endParaRPr lang="en-US" dirty="0"/>
        </a:p>
      </dgm:t>
    </dgm:pt>
    <dgm:pt modelId="{D8D4B1C4-76CD-4170-8CAE-349C8BE9CBBE}" type="parTrans" cxnId="{D87DA92D-EFE7-494D-845F-8DB85F98A4C2}">
      <dgm:prSet/>
      <dgm:spPr/>
      <dgm:t>
        <a:bodyPr/>
        <a:lstStyle/>
        <a:p>
          <a:endParaRPr lang="en-US"/>
        </a:p>
      </dgm:t>
    </dgm:pt>
    <dgm:pt modelId="{1EFD25D6-AAF7-4AAD-ACE9-F43F66699EDA}" type="sibTrans" cxnId="{D87DA92D-EFE7-494D-845F-8DB85F98A4C2}">
      <dgm:prSet/>
      <dgm:spPr/>
      <dgm:t>
        <a:bodyPr/>
        <a:lstStyle/>
        <a:p>
          <a:endParaRPr lang="en-US"/>
        </a:p>
      </dgm:t>
    </dgm:pt>
    <dgm:pt modelId="{E4560960-257E-4E2C-92A8-F31614868A4C}">
      <dgm:prSet/>
      <dgm:spPr/>
      <dgm:t>
        <a:bodyPr/>
        <a:lstStyle/>
        <a:p>
          <a:r>
            <a:rPr lang="en-US"/>
            <a:t>Tips</a:t>
          </a:r>
        </a:p>
      </dgm:t>
    </dgm:pt>
    <dgm:pt modelId="{808A7860-DCDC-4BEB-9E46-412C895AF348}" type="parTrans" cxnId="{0BBFB65F-FB25-415D-8157-40D83B105BBC}">
      <dgm:prSet/>
      <dgm:spPr/>
      <dgm:t>
        <a:bodyPr/>
        <a:lstStyle/>
        <a:p>
          <a:endParaRPr lang="en-US"/>
        </a:p>
      </dgm:t>
    </dgm:pt>
    <dgm:pt modelId="{2B403B8A-47C2-46F0-9994-5B72816F0AA1}" type="sibTrans" cxnId="{0BBFB65F-FB25-415D-8157-40D83B105BBC}">
      <dgm:prSet/>
      <dgm:spPr/>
      <dgm:t>
        <a:bodyPr/>
        <a:lstStyle/>
        <a:p>
          <a:endParaRPr lang="en-US"/>
        </a:p>
      </dgm:t>
    </dgm:pt>
    <dgm:pt modelId="{8883B92F-1FD8-41A4-9E51-F70FFEAFEF96}">
      <dgm:prSet custT="1"/>
      <dgm:spPr/>
      <dgm:t>
        <a:bodyPr/>
        <a:lstStyle/>
        <a:p>
          <a:r>
            <a:rPr lang="en-US" sz="2200" dirty="0"/>
            <a:t>ha </a:t>
          </a:r>
          <a:r>
            <a:rPr lang="en-US" sz="2200" dirty="0" err="1"/>
            <a:t>fokus</a:t>
          </a:r>
          <a:r>
            <a:rPr lang="en-US" sz="2200" dirty="0"/>
            <a:t> </a:t>
          </a:r>
          <a:r>
            <a:rPr lang="en-US" sz="2200" dirty="0" err="1"/>
            <a:t>redan</a:t>
          </a:r>
          <a:r>
            <a:rPr lang="en-US" sz="2200" dirty="0"/>
            <a:t> </a:t>
          </a:r>
          <a:r>
            <a:rPr lang="en-US" sz="2200" dirty="0" err="1"/>
            <a:t>från</a:t>
          </a:r>
          <a:r>
            <a:rPr lang="en-US" sz="2200" dirty="0"/>
            <a:t> </a:t>
          </a:r>
          <a:r>
            <a:rPr lang="en-US" sz="2200" dirty="0" err="1"/>
            <a:t>början</a:t>
          </a:r>
          <a:endParaRPr lang="en-US" sz="2200" dirty="0"/>
        </a:p>
      </dgm:t>
    </dgm:pt>
    <dgm:pt modelId="{D7A6306E-46E1-48C0-9991-5927DFF9EB4A}" type="parTrans" cxnId="{95C47006-5C28-4288-9C20-9824EDCAA9CA}">
      <dgm:prSet/>
      <dgm:spPr/>
      <dgm:t>
        <a:bodyPr/>
        <a:lstStyle/>
        <a:p>
          <a:endParaRPr lang="en-US"/>
        </a:p>
      </dgm:t>
    </dgm:pt>
    <dgm:pt modelId="{E6FB9130-8A33-4D68-9B79-F54C0EF8F80B}" type="sibTrans" cxnId="{95C47006-5C28-4288-9C20-9824EDCAA9CA}">
      <dgm:prSet/>
      <dgm:spPr/>
      <dgm:t>
        <a:bodyPr/>
        <a:lstStyle/>
        <a:p>
          <a:endParaRPr lang="en-US"/>
        </a:p>
      </dgm:t>
    </dgm:pt>
    <dgm:pt modelId="{683F3FF8-70AA-41E1-AB7E-484585888711}">
      <dgm:prSet custT="1"/>
      <dgm:spPr/>
      <dgm:t>
        <a:bodyPr/>
        <a:lstStyle/>
        <a:p>
          <a:r>
            <a:rPr lang="en-US" sz="2200" dirty="0"/>
            <a:t>ha bra </a:t>
          </a:r>
          <a:r>
            <a:rPr lang="en-US" sz="2200" dirty="0" err="1"/>
            <a:t>koll</a:t>
          </a:r>
          <a:r>
            <a:rPr lang="en-US" sz="2200" dirty="0"/>
            <a:t> </a:t>
          </a:r>
          <a:r>
            <a:rPr lang="en-US" sz="2200" dirty="0" err="1"/>
            <a:t>på</a:t>
          </a:r>
          <a:r>
            <a:rPr lang="en-US" sz="2200" dirty="0"/>
            <a:t> </a:t>
          </a:r>
          <a:r>
            <a:rPr lang="en-US" sz="2200" dirty="0" err="1"/>
            <a:t>hur</a:t>
          </a:r>
          <a:r>
            <a:rPr lang="en-US" sz="2200" dirty="0"/>
            <a:t> </a:t>
          </a:r>
          <a:r>
            <a:rPr lang="en-US" sz="2200" dirty="0" err="1"/>
            <a:t>mycket</a:t>
          </a:r>
          <a:r>
            <a:rPr lang="en-US" sz="2200" dirty="0"/>
            <a:t> </a:t>
          </a:r>
          <a:r>
            <a:rPr lang="en-US" sz="2200" dirty="0" err="1"/>
            <a:t>tid</a:t>
          </a:r>
          <a:r>
            <a:rPr lang="en-US" sz="2200" dirty="0"/>
            <a:t> </a:t>
          </a:r>
          <a:r>
            <a:rPr lang="en-US" sz="2200" dirty="0" err="1"/>
            <a:t>finns</a:t>
          </a:r>
          <a:r>
            <a:rPr lang="en-US" sz="2200" dirty="0"/>
            <a:t> </a:t>
          </a:r>
          <a:r>
            <a:rPr lang="en-US" sz="2200" dirty="0" err="1"/>
            <a:t>kvar</a:t>
          </a:r>
          <a:endParaRPr lang="en-US" sz="2200" dirty="0"/>
        </a:p>
      </dgm:t>
    </dgm:pt>
    <dgm:pt modelId="{B5E00220-0AE1-4BBB-AF50-DCB2E49A9880}" type="parTrans" cxnId="{6DEF6C9B-51C8-4CDE-B2F3-201058795420}">
      <dgm:prSet/>
      <dgm:spPr/>
      <dgm:t>
        <a:bodyPr/>
        <a:lstStyle/>
        <a:p>
          <a:endParaRPr lang="en-US"/>
        </a:p>
      </dgm:t>
    </dgm:pt>
    <dgm:pt modelId="{D4FDF9E9-CE9A-4B63-A32F-E41ACD157879}" type="sibTrans" cxnId="{6DEF6C9B-51C8-4CDE-B2F3-201058795420}">
      <dgm:prSet/>
      <dgm:spPr/>
      <dgm:t>
        <a:bodyPr/>
        <a:lstStyle/>
        <a:p>
          <a:endParaRPr lang="en-US"/>
        </a:p>
      </dgm:t>
    </dgm:pt>
    <dgm:pt modelId="{9CB38C20-7F6D-4CAA-8153-86319A6528D8}">
      <dgm:prSet custT="1"/>
      <dgm:spPr/>
      <dgm:t>
        <a:bodyPr/>
        <a:lstStyle/>
        <a:p>
          <a:r>
            <a:rPr lang="en-US" sz="2200" dirty="0" err="1"/>
            <a:t>planera</a:t>
          </a:r>
          <a:r>
            <a:rPr lang="en-US" sz="2200" dirty="0"/>
            <a:t> ca 1 min per </a:t>
          </a:r>
          <a:r>
            <a:rPr lang="en-US" sz="2200" dirty="0" err="1"/>
            <a:t>fråga</a:t>
          </a:r>
          <a:endParaRPr lang="en-US" sz="2200" dirty="0"/>
        </a:p>
      </dgm:t>
    </dgm:pt>
    <dgm:pt modelId="{E0CCD5F3-7A49-4798-99DA-5D98EFA56CC6}" type="parTrans" cxnId="{9DC57885-15B3-451B-92AD-9C4A5A7EE009}">
      <dgm:prSet/>
      <dgm:spPr/>
      <dgm:t>
        <a:bodyPr/>
        <a:lstStyle/>
        <a:p>
          <a:endParaRPr lang="en-US"/>
        </a:p>
      </dgm:t>
    </dgm:pt>
    <dgm:pt modelId="{4B50604E-E4AD-46E6-8A0A-944085E72480}" type="sibTrans" cxnId="{9DC57885-15B3-451B-92AD-9C4A5A7EE009}">
      <dgm:prSet/>
      <dgm:spPr/>
      <dgm:t>
        <a:bodyPr/>
        <a:lstStyle/>
        <a:p>
          <a:endParaRPr lang="en-US"/>
        </a:p>
      </dgm:t>
    </dgm:pt>
    <dgm:pt modelId="{8725B511-BA19-46BC-AC51-00E5AD0B8B55}">
      <dgm:prSet custT="1"/>
      <dgm:spPr/>
      <dgm:t>
        <a:bodyPr/>
        <a:lstStyle/>
        <a:p>
          <a:r>
            <a:rPr lang="en-US" sz="2200" dirty="0" err="1"/>
            <a:t>fastna</a:t>
          </a:r>
          <a:r>
            <a:rPr lang="en-US" sz="2200" dirty="0"/>
            <a:t> </a:t>
          </a:r>
          <a:r>
            <a:rPr lang="en-US" sz="2200" dirty="0" err="1"/>
            <a:t>inte</a:t>
          </a:r>
          <a:r>
            <a:rPr lang="en-US" sz="2200" dirty="0"/>
            <a:t> </a:t>
          </a:r>
          <a:r>
            <a:rPr lang="en-US" sz="2200" dirty="0" err="1"/>
            <a:t>på</a:t>
          </a:r>
          <a:r>
            <a:rPr lang="en-US" sz="2200" dirty="0"/>
            <a:t> </a:t>
          </a:r>
          <a:r>
            <a:rPr lang="en-US" sz="2200" dirty="0" err="1"/>
            <a:t>någon</a:t>
          </a:r>
          <a:r>
            <a:rPr lang="en-US" sz="2200" dirty="0"/>
            <a:t> </a:t>
          </a:r>
          <a:r>
            <a:rPr lang="en-US" sz="2200" dirty="0" err="1"/>
            <a:t>fråga</a:t>
          </a:r>
          <a:endParaRPr lang="en-US" sz="2200" dirty="0"/>
        </a:p>
      </dgm:t>
    </dgm:pt>
    <dgm:pt modelId="{C8D6BB06-3110-410D-A76D-8A211960B348}" type="parTrans" cxnId="{25CA4C95-32EE-4F0F-A5EE-FC0789441552}">
      <dgm:prSet/>
      <dgm:spPr/>
      <dgm:t>
        <a:bodyPr/>
        <a:lstStyle/>
        <a:p>
          <a:endParaRPr lang="en-US"/>
        </a:p>
      </dgm:t>
    </dgm:pt>
    <dgm:pt modelId="{9975BC27-EC72-4BAD-8784-2F348C81068F}" type="sibTrans" cxnId="{25CA4C95-32EE-4F0F-A5EE-FC0789441552}">
      <dgm:prSet/>
      <dgm:spPr/>
      <dgm:t>
        <a:bodyPr/>
        <a:lstStyle/>
        <a:p>
          <a:endParaRPr lang="en-US"/>
        </a:p>
      </dgm:t>
    </dgm:pt>
    <dgm:pt modelId="{4D9E8626-8515-4540-A1BE-F00FD74CCFE3}">
      <dgm:prSet custT="1"/>
      <dgm:spPr/>
      <dgm:t>
        <a:bodyPr/>
        <a:lstStyle/>
        <a:p>
          <a:r>
            <a:rPr lang="en-US" sz="2200" dirty="0"/>
            <a:t>extra </a:t>
          </a:r>
          <a:r>
            <a:rPr lang="en-US" sz="2200" dirty="0" err="1"/>
            <a:t>tid</a:t>
          </a:r>
          <a:r>
            <a:rPr lang="en-US" sz="2200" dirty="0"/>
            <a:t> </a:t>
          </a:r>
          <a:r>
            <a:rPr lang="en-US" sz="2200" dirty="0" err="1"/>
            <a:t>för</a:t>
          </a:r>
          <a:r>
            <a:rPr lang="en-US" sz="2200" dirty="0"/>
            <a:t> de </a:t>
          </a:r>
          <a:r>
            <a:rPr lang="en-US" sz="2200" dirty="0" err="1"/>
            <a:t>långa</a:t>
          </a:r>
          <a:r>
            <a:rPr lang="en-US" sz="2200" dirty="0"/>
            <a:t> </a:t>
          </a:r>
          <a:r>
            <a:rPr lang="en-US" sz="2200" dirty="0" err="1"/>
            <a:t>och</a:t>
          </a:r>
          <a:r>
            <a:rPr lang="en-US" sz="2200" dirty="0"/>
            <a:t> </a:t>
          </a:r>
          <a:r>
            <a:rPr lang="en-US" sz="2200" dirty="0" err="1"/>
            <a:t>svåra</a:t>
          </a:r>
          <a:r>
            <a:rPr lang="en-US" sz="2200" dirty="0"/>
            <a:t> </a:t>
          </a:r>
          <a:r>
            <a:rPr lang="en-US" sz="2200" dirty="0" err="1"/>
            <a:t>frågorna</a:t>
          </a:r>
          <a:endParaRPr lang="en-US" sz="2200" dirty="0"/>
        </a:p>
      </dgm:t>
    </dgm:pt>
    <dgm:pt modelId="{FC49DD90-6666-48DE-8478-D978199393B3}" type="parTrans" cxnId="{399E30A6-E12B-4225-B976-C396E5DE9414}">
      <dgm:prSet/>
      <dgm:spPr/>
      <dgm:t>
        <a:bodyPr/>
        <a:lstStyle/>
        <a:p>
          <a:endParaRPr lang="en-US"/>
        </a:p>
      </dgm:t>
    </dgm:pt>
    <dgm:pt modelId="{A8FDEEDF-1B4E-4BE6-A99B-CF90CFD5CF58}" type="sibTrans" cxnId="{399E30A6-E12B-4225-B976-C396E5DE9414}">
      <dgm:prSet/>
      <dgm:spPr/>
      <dgm:t>
        <a:bodyPr/>
        <a:lstStyle/>
        <a:p>
          <a:endParaRPr lang="en-US"/>
        </a:p>
      </dgm:t>
    </dgm:pt>
    <dgm:pt modelId="{649FFF88-FEF7-4123-879C-1A7968B4FA22}">
      <dgm:prSet custT="1"/>
      <dgm:spPr/>
      <dgm:t>
        <a:bodyPr/>
        <a:lstStyle/>
        <a:p>
          <a:r>
            <a:rPr lang="en-US" sz="2200" dirty="0" err="1"/>
            <a:t>minst</a:t>
          </a:r>
          <a:r>
            <a:rPr lang="en-US" sz="2200" dirty="0"/>
            <a:t> 30 min </a:t>
          </a:r>
          <a:r>
            <a:rPr lang="en-US" sz="2200" dirty="0" err="1"/>
            <a:t>för</a:t>
          </a:r>
          <a:r>
            <a:rPr lang="en-US" sz="2200" dirty="0"/>
            <a:t> </a:t>
          </a:r>
          <a:r>
            <a:rPr lang="en-US" sz="2200" dirty="0" err="1"/>
            <a:t>genomgång</a:t>
          </a:r>
          <a:r>
            <a:rPr lang="en-US" sz="2200" dirty="0"/>
            <a:t> av </a:t>
          </a:r>
          <a:r>
            <a:rPr lang="en-US" sz="2200" dirty="0" err="1"/>
            <a:t>markerade</a:t>
          </a:r>
          <a:r>
            <a:rPr lang="en-US" sz="2200" dirty="0"/>
            <a:t> </a:t>
          </a:r>
          <a:r>
            <a:rPr lang="en-US" sz="2200" dirty="0" err="1"/>
            <a:t>frågor</a:t>
          </a:r>
          <a:endParaRPr lang="en-US" sz="2200" dirty="0"/>
        </a:p>
      </dgm:t>
    </dgm:pt>
    <dgm:pt modelId="{F7564FFB-6DDC-4D85-8CF3-EE1CCBBF3817}" type="parTrans" cxnId="{DACC1286-8217-42BC-9003-15DC365D90B2}">
      <dgm:prSet/>
      <dgm:spPr/>
      <dgm:t>
        <a:bodyPr/>
        <a:lstStyle/>
        <a:p>
          <a:endParaRPr lang="en-US"/>
        </a:p>
      </dgm:t>
    </dgm:pt>
    <dgm:pt modelId="{BA4364AA-1D94-49CB-8DA9-B5C0E09E7A48}" type="sibTrans" cxnId="{DACC1286-8217-42BC-9003-15DC365D90B2}">
      <dgm:prSet/>
      <dgm:spPr/>
      <dgm:t>
        <a:bodyPr/>
        <a:lstStyle/>
        <a:p>
          <a:endParaRPr lang="en-US"/>
        </a:p>
      </dgm:t>
    </dgm:pt>
    <dgm:pt modelId="{48571072-E726-443F-87C6-ECCD36F0D7D1}" type="pres">
      <dgm:prSet presAssocID="{D66A4617-BD93-4F5D-A280-C8E232EDD2CC}" presName="linear" presStyleCnt="0">
        <dgm:presLayoutVars>
          <dgm:animLvl val="lvl"/>
          <dgm:resizeHandles val="exact"/>
        </dgm:presLayoutVars>
      </dgm:prSet>
      <dgm:spPr/>
    </dgm:pt>
    <dgm:pt modelId="{62183E7F-144A-40C9-9AE1-35562A26EF7E}" type="pres">
      <dgm:prSet presAssocID="{B401452B-6B47-456F-8B85-61A6F0238F6D}" presName="parentText" presStyleLbl="node1" presStyleIdx="0" presStyleCnt="3" custLinFactY="-70973" custLinFactNeighborX="0" custLinFactNeighborY="-100000">
        <dgm:presLayoutVars>
          <dgm:chMax val="0"/>
          <dgm:bulletEnabled val="1"/>
        </dgm:presLayoutVars>
      </dgm:prSet>
      <dgm:spPr/>
    </dgm:pt>
    <dgm:pt modelId="{FDA671B7-4357-4AC3-9178-AF9F5326F963}" type="pres">
      <dgm:prSet presAssocID="{69CE1116-D55B-460B-B069-CDDB2BA89E3E}" presName="spacer" presStyleCnt="0"/>
      <dgm:spPr/>
    </dgm:pt>
    <dgm:pt modelId="{5B2CD9F4-C304-4B57-9849-2D3BEE7C509F}" type="pres">
      <dgm:prSet presAssocID="{58374D8B-0A39-4C16-9334-B9FFE369BEF4}" presName="parentText" presStyleLbl="node1" presStyleIdx="1" presStyleCnt="3" custLinFactNeighborX="0" custLinFactNeighborY="27845">
        <dgm:presLayoutVars>
          <dgm:chMax val="0"/>
          <dgm:bulletEnabled val="1"/>
        </dgm:presLayoutVars>
      </dgm:prSet>
      <dgm:spPr/>
    </dgm:pt>
    <dgm:pt modelId="{5CE1E229-3944-4E86-97FA-746086727AD3}" type="pres">
      <dgm:prSet presAssocID="{1EFD25D6-AAF7-4AAD-ACE9-F43F66699EDA}" presName="spacer" presStyleCnt="0"/>
      <dgm:spPr/>
    </dgm:pt>
    <dgm:pt modelId="{28D67EF5-F163-43B4-82CC-F8B806DA628E}" type="pres">
      <dgm:prSet presAssocID="{E4560960-257E-4E2C-92A8-F31614868A4C}" presName="parentText" presStyleLbl="node1" presStyleIdx="2" presStyleCnt="3" custLinFactNeighborX="0" custLinFactNeighborY="27155">
        <dgm:presLayoutVars>
          <dgm:chMax val="0"/>
          <dgm:bulletEnabled val="1"/>
        </dgm:presLayoutVars>
      </dgm:prSet>
      <dgm:spPr/>
    </dgm:pt>
    <dgm:pt modelId="{0E3DBFCC-D631-4039-A4FB-00229DC321FF}" type="pres">
      <dgm:prSet presAssocID="{E4560960-257E-4E2C-92A8-F31614868A4C}" presName="childText" presStyleLbl="revTx" presStyleIdx="0" presStyleCnt="1" custLinFactNeighborX="0" custLinFactNeighborY="83909">
        <dgm:presLayoutVars>
          <dgm:bulletEnabled val="1"/>
        </dgm:presLayoutVars>
      </dgm:prSet>
      <dgm:spPr/>
    </dgm:pt>
  </dgm:ptLst>
  <dgm:cxnLst>
    <dgm:cxn modelId="{95C47006-5C28-4288-9C20-9824EDCAA9CA}" srcId="{E4560960-257E-4E2C-92A8-F31614868A4C}" destId="{8883B92F-1FD8-41A4-9E51-F70FFEAFEF96}" srcOrd="0" destOrd="0" parTransId="{D7A6306E-46E1-48C0-9991-5927DFF9EB4A}" sibTransId="{E6FB9130-8A33-4D68-9B79-F54C0EF8F80B}"/>
    <dgm:cxn modelId="{8CB02F23-BC0B-4F40-B1A1-10F5BE272AB0}" type="presOf" srcId="{B401452B-6B47-456F-8B85-61A6F0238F6D}" destId="{62183E7F-144A-40C9-9AE1-35562A26EF7E}" srcOrd="0" destOrd="0" presId="urn:microsoft.com/office/officeart/2005/8/layout/vList2"/>
    <dgm:cxn modelId="{D87DA92D-EFE7-494D-845F-8DB85F98A4C2}" srcId="{D66A4617-BD93-4F5D-A280-C8E232EDD2CC}" destId="{58374D8B-0A39-4C16-9334-B9FFE369BEF4}" srcOrd="1" destOrd="0" parTransId="{D8D4B1C4-76CD-4170-8CAE-349C8BE9CBBE}" sibTransId="{1EFD25D6-AAF7-4AAD-ACE9-F43F66699EDA}"/>
    <dgm:cxn modelId="{3C92645B-3D5A-4873-A6E7-AC7341FD9C53}" type="presOf" srcId="{D66A4617-BD93-4F5D-A280-C8E232EDD2CC}" destId="{48571072-E726-443F-87C6-ECCD36F0D7D1}" srcOrd="0" destOrd="0" presId="urn:microsoft.com/office/officeart/2005/8/layout/vList2"/>
    <dgm:cxn modelId="{0BBFB65F-FB25-415D-8157-40D83B105BBC}" srcId="{D66A4617-BD93-4F5D-A280-C8E232EDD2CC}" destId="{E4560960-257E-4E2C-92A8-F31614868A4C}" srcOrd="2" destOrd="0" parTransId="{808A7860-DCDC-4BEB-9E46-412C895AF348}" sibTransId="{2B403B8A-47C2-46F0-9994-5B72816F0AA1}"/>
    <dgm:cxn modelId="{BC093977-7B7D-4700-AB35-39596756C00C}" type="presOf" srcId="{E4560960-257E-4E2C-92A8-F31614868A4C}" destId="{28D67EF5-F163-43B4-82CC-F8B806DA628E}" srcOrd="0" destOrd="0" presId="urn:microsoft.com/office/officeart/2005/8/layout/vList2"/>
    <dgm:cxn modelId="{E21D9C83-A1AD-4C07-86EE-397A44833845}" type="presOf" srcId="{9CB38C20-7F6D-4CAA-8153-86319A6528D8}" destId="{0E3DBFCC-D631-4039-A4FB-00229DC321FF}" srcOrd="0" destOrd="2" presId="urn:microsoft.com/office/officeart/2005/8/layout/vList2"/>
    <dgm:cxn modelId="{9DC57885-15B3-451B-92AD-9C4A5A7EE009}" srcId="{E4560960-257E-4E2C-92A8-F31614868A4C}" destId="{9CB38C20-7F6D-4CAA-8153-86319A6528D8}" srcOrd="2" destOrd="0" parTransId="{E0CCD5F3-7A49-4798-99DA-5D98EFA56CC6}" sibTransId="{4B50604E-E4AD-46E6-8A0A-944085E72480}"/>
    <dgm:cxn modelId="{DACC1286-8217-42BC-9003-15DC365D90B2}" srcId="{E4560960-257E-4E2C-92A8-F31614868A4C}" destId="{649FFF88-FEF7-4123-879C-1A7968B4FA22}" srcOrd="5" destOrd="0" parTransId="{F7564FFB-6DDC-4D85-8CF3-EE1CCBBF3817}" sibTransId="{BA4364AA-1D94-49CB-8DA9-B5C0E09E7A48}"/>
    <dgm:cxn modelId="{2B6AAF86-018F-4C6C-82A9-35038A88E71A}" type="presOf" srcId="{8883B92F-1FD8-41A4-9E51-F70FFEAFEF96}" destId="{0E3DBFCC-D631-4039-A4FB-00229DC321FF}" srcOrd="0" destOrd="0" presId="urn:microsoft.com/office/officeart/2005/8/layout/vList2"/>
    <dgm:cxn modelId="{1C79A688-AB79-487A-8686-5A03E65D51A9}" type="presOf" srcId="{4D9E8626-8515-4540-A1BE-F00FD74CCFE3}" destId="{0E3DBFCC-D631-4039-A4FB-00229DC321FF}" srcOrd="0" destOrd="4" presId="urn:microsoft.com/office/officeart/2005/8/layout/vList2"/>
    <dgm:cxn modelId="{25CA4C95-32EE-4F0F-A5EE-FC0789441552}" srcId="{E4560960-257E-4E2C-92A8-F31614868A4C}" destId="{8725B511-BA19-46BC-AC51-00E5AD0B8B55}" srcOrd="3" destOrd="0" parTransId="{C8D6BB06-3110-410D-A76D-8A211960B348}" sibTransId="{9975BC27-EC72-4BAD-8784-2F348C81068F}"/>
    <dgm:cxn modelId="{B82D6B9A-7B52-4577-8498-6963F5C79F47}" type="presOf" srcId="{649FFF88-FEF7-4123-879C-1A7968B4FA22}" destId="{0E3DBFCC-D631-4039-A4FB-00229DC321FF}" srcOrd="0" destOrd="5" presId="urn:microsoft.com/office/officeart/2005/8/layout/vList2"/>
    <dgm:cxn modelId="{6DEF6C9B-51C8-4CDE-B2F3-201058795420}" srcId="{E4560960-257E-4E2C-92A8-F31614868A4C}" destId="{683F3FF8-70AA-41E1-AB7E-484585888711}" srcOrd="1" destOrd="0" parTransId="{B5E00220-0AE1-4BBB-AF50-DCB2E49A9880}" sibTransId="{D4FDF9E9-CE9A-4B63-A32F-E41ACD157879}"/>
    <dgm:cxn modelId="{9367AE9B-6093-4BCB-8F5D-302483EC79E5}" type="presOf" srcId="{8725B511-BA19-46BC-AC51-00E5AD0B8B55}" destId="{0E3DBFCC-D631-4039-A4FB-00229DC321FF}" srcOrd="0" destOrd="3" presId="urn:microsoft.com/office/officeart/2005/8/layout/vList2"/>
    <dgm:cxn modelId="{399E30A6-E12B-4225-B976-C396E5DE9414}" srcId="{E4560960-257E-4E2C-92A8-F31614868A4C}" destId="{4D9E8626-8515-4540-A1BE-F00FD74CCFE3}" srcOrd="4" destOrd="0" parTransId="{FC49DD90-6666-48DE-8478-D978199393B3}" sibTransId="{A8FDEEDF-1B4E-4BE6-A99B-CF90CFD5CF58}"/>
    <dgm:cxn modelId="{CA92BAAB-723D-4C77-BA4A-5F8A65AFCB5D}" type="presOf" srcId="{58374D8B-0A39-4C16-9334-B9FFE369BEF4}" destId="{5B2CD9F4-C304-4B57-9849-2D3BEE7C509F}" srcOrd="0" destOrd="0" presId="urn:microsoft.com/office/officeart/2005/8/layout/vList2"/>
    <dgm:cxn modelId="{E4B87EB6-5309-4CC9-AA13-01D3F0F882E5}" srcId="{D66A4617-BD93-4F5D-A280-C8E232EDD2CC}" destId="{B401452B-6B47-456F-8B85-61A6F0238F6D}" srcOrd="0" destOrd="0" parTransId="{4E707C98-AFA5-4585-BAD8-6B44B703D6AE}" sibTransId="{69CE1116-D55B-460B-B069-CDDB2BA89E3E}"/>
    <dgm:cxn modelId="{0BEC07C8-B329-48A0-9D29-B20B1FDCA995}" type="presOf" srcId="{683F3FF8-70AA-41E1-AB7E-484585888711}" destId="{0E3DBFCC-D631-4039-A4FB-00229DC321FF}" srcOrd="0" destOrd="1" presId="urn:microsoft.com/office/officeart/2005/8/layout/vList2"/>
    <dgm:cxn modelId="{614ADADC-36ED-443C-9FAE-E56529F6C9E2}" type="presParOf" srcId="{48571072-E726-443F-87C6-ECCD36F0D7D1}" destId="{62183E7F-144A-40C9-9AE1-35562A26EF7E}" srcOrd="0" destOrd="0" presId="urn:microsoft.com/office/officeart/2005/8/layout/vList2"/>
    <dgm:cxn modelId="{3EB8812A-1EA8-44CC-A298-60FA3F28A7A6}" type="presParOf" srcId="{48571072-E726-443F-87C6-ECCD36F0D7D1}" destId="{FDA671B7-4357-4AC3-9178-AF9F5326F963}" srcOrd="1" destOrd="0" presId="urn:microsoft.com/office/officeart/2005/8/layout/vList2"/>
    <dgm:cxn modelId="{053D77D1-537F-4980-932C-07C2AF0BB471}" type="presParOf" srcId="{48571072-E726-443F-87C6-ECCD36F0D7D1}" destId="{5B2CD9F4-C304-4B57-9849-2D3BEE7C509F}" srcOrd="2" destOrd="0" presId="urn:microsoft.com/office/officeart/2005/8/layout/vList2"/>
    <dgm:cxn modelId="{784D9FC1-F66D-48CB-A242-1A2A15E88BC2}" type="presParOf" srcId="{48571072-E726-443F-87C6-ECCD36F0D7D1}" destId="{5CE1E229-3944-4E86-97FA-746086727AD3}" srcOrd="3" destOrd="0" presId="urn:microsoft.com/office/officeart/2005/8/layout/vList2"/>
    <dgm:cxn modelId="{D4D79770-E9F4-4D8C-B38B-CF118E574EB1}" type="presParOf" srcId="{48571072-E726-443F-87C6-ECCD36F0D7D1}" destId="{28D67EF5-F163-43B4-82CC-F8B806DA628E}" srcOrd="4" destOrd="0" presId="urn:microsoft.com/office/officeart/2005/8/layout/vList2"/>
    <dgm:cxn modelId="{05BE2A43-A2B6-4886-8869-2CD98C52A68D}" type="presParOf" srcId="{48571072-E726-443F-87C6-ECCD36F0D7D1}" destId="{0E3DBFCC-D631-4039-A4FB-00229DC321F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95F8415-68A7-455C-9C38-D72EBEC7343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47D0CE1-B975-495E-ADE1-3842B779215D}">
      <dgm:prSet custT="1"/>
      <dgm:spPr/>
      <dgm:t>
        <a:bodyPr/>
        <a:lstStyle/>
        <a:p>
          <a:r>
            <a:rPr lang="en-US" sz="2200" dirty="0" err="1"/>
            <a:t>inget</a:t>
          </a:r>
          <a:r>
            <a:rPr lang="en-US" sz="2200" dirty="0"/>
            <a:t> </a:t>
          </a:r>
          <a:r>
            <a:rPr lang="en-US" sz="2200" dirty="0" err="1"/>
            <a:t>avdrag</a:t>
          </a:r>
          <a:r>
            <a:rPr lang="en-US" sz="2200" dirty="0"/>
            <a:t> om man </a:t>
          </a:r>
          <a:r>
            <a:rPr lang="en-US" sz="2200" dirty="0" err="1"/>
            <a:t>svarar</a:t>
          </a:r>
          <a:r>
            <a:rPr lang="en-US" sz="2200" dirty="0"/>
            <a:t> </a:t>
          </a:r>
          <a:r>
            <a:rPr lang="en-US" sz="2200" dirty="0" err="1"/>
            <a:t>fel</a:t>
          </a:r>
          <a:endParaRPr lang="en-US" sz="2200" dirty="0"/>
        </a:p>
      </dgm:t>
    </dgm:pt>
    <dgm:pt modelId="{76CF624A-BD24-4449-8BF3-6C89D6A8E62F}" type="parTrans" cxnId="{DD515266-F101-4F50-A02F-BD38F87A3C05}">
      <dgm:prSet/>
      <dgm:spPr/>
      <dgm:t>
        <a:bodyPr/>
        <a:lstStyle/>
        <a:p>
          <a:endParaRPr lang="en-US"/>
        </a:p>
      </dgm:t>
    </dgm:pt>
    <dgm:pt modelId="{2BEFD92E-9834-4DF2-B6E6-1EEB156DDE0E}" type="sibTrans" cxnId="{DD515266-F101-4F50-A02F-BD38F87A3C05}">
      <dgm:prSet/>
      <dgm:spPr/>
      <dgm:t>
        <a:bodyPr/>
        <a:lstStyle/>
        <a:p>
          <a:endParaRPr lang="en-US"/>
        </a:p>
      </dgm:t>
    </dgm:pt>
    <dgm:pt modelId="{DE92F9F8-FF14-493D-A24E-E4AD00E744E5}">
      <dgm:prSet custT="1"/>
      <dgm:spPr/>
      <dgm:t>
        <a:bodyPr/>
        <a:lstStyle/>
        <a:p>
          <a:r>
            <a:rPr lang="en-US" sz="2200" dirty="0" err="1"/>
            <a:t>gränsen</a:t>
          </a:r>
          <a:r>
            <a:rPr lang="en-US" sz="2200" dirty="0"/>
            <a:t> </a:t>
          </a:r>
          <a:r>
            <a:rPr lang="en-US" sz="2200" dirty="0" err="1"/>
            <a:t>för</a:t>
          </a:r>
          <a:r>
            <a:rPr lang="en-US" sz="2200" dirty="0"/>
            <a:t> </a:t>
          </a:r>
          <a:r>
            <a:rPr lang="en-US" sz="2200" dirty="0" err="1"/>
            <a:t>godkänt</a:t>
          </a:r>
          <a:r>
            <a:rPr lang="en-US" sz="2200" dirty="0"/>
            <a:t> runt 60%</a:t>
          </a:r>
        </a:p>
      </dgm:t>
    </dgm:pt>
    <dgm:pt modelId="{2E475001-99C4-403C-B15A-305CA9278514}" type="parTrans" cxnId="{FAC4373E-D261-45D7-A7EA-A3359095B1CD}">
      <dgm:prSet/>
      <dgm:spPr/>
      <dgm:t>
        <a:bodyPr/>
        <a:lstStyle/>
        <a:p>
          <a:endParaRPr lang="en-US"/>
        </a:p>
      </dgm:t>
    </dgm:pt>
    <dgm:pt modelId="{D4ADF179-7D7E-46C4-B898-A1B8723024CE}" type="sibTrans" cxnId="{FAC4373E-D261-45D7-A7EA-A3359095B1CD}">
      <dgm:prSet/>
      <dgm:spPr/>
      <dgm:t>
        <a:bodyPr/>
        <a:lstStyle/>
        <a:p>
          <a:endParaRPr lang="en-US"/>
        </a:p>
      </dgm:t>
    </dgm:pt>
    <dgm:pt modelId="{9CDC48AB-36E8-4659-A453-F013DEF286E7}">
      <dgm:prSet custT="1"/>
      <dgm:spPr/>
      <dgm:t>
        <a:bodyPr/>
        <a:lstStyle/>
        <a:p>
          <a:r>
            <a:rPr lang="en-US" sz="2200" dirty="0"/>
            <a:t>75-85% </a:t>
          </a:r>
          <a:r>
            <a:rPr lang="en-US" sz="2200" dirty="0" err="1"/>
            <a:t>blir</a:t>
          </a:r>
          <a:r>
            <a:rPr lang="en-US" sz="2200" dirty="0"/>
            <a:t> </a:t>
          </a:r>
          <a:r>
            <a:rPr lang="en-US" sz="2200" dirty="0" err="1"/>
            <a:t>godkända</a:t>
          </a:r>
          <a:endParaRPr lang="en-US" sz="2200" dirty="0"/>
        </a:p>
      </dgm:t>
    </dgm:pt>
    <dgm:pt modelId="{916A1329-FC22-431A-976B-396092921D14}" type="parTrans" cxnId="{D1E8AEF2-0A06-4273-B30C-A6201C8D5164}">
      <dgm:prSet/>
      <dgm:spPr/>
      <dgm:t>
        <a:bodyPr/>
        <a:lstStyle/>
        <a:p>
          <a:endParaRPr lang="en-US"/>
        </a:p>
      </dgm:t>
    </dgm:pt>
    <dgm:pt modelId="{173E8304-7434-4A31-B0D3-054DBA552B5A}" type="sibTrans" cxnId="{D1E8AEF2-0A06-4273-B30C-A6201C8D5164}">
      <dgm:prSet/>
      <dgm:spPr/>
      <dgm:t>
        <a:bodyPr/>
        <a:lstStyle/>
        <a:p>
          <a:endParaRPr lang="en-US"/>
        </a:p>
      </dgm:t>
    </dgm:pt>
    <dgm:pt modelId="{4FFFBF52-AF54-4886-A0CC-DDD95596DE74}" type="pres">
      <dgm:prSet presAssocID="{995F8415-68A7-455C-9C38-D72EBEC73431}" presName="root" presStyleCnt="0">
        <dgm:presLayoutVars>
          <dgm:dir/>
          <dgm:resizeHandles val="exact"/>
        </dgm:presLayoutVars>
      </dgm:prSet>
      <dgm:spPr/>
    </dgm:pt>
    <dgm:pt modelId="{F953AB71-9A79-4E15-B6B2-6A8F4A148B33}" type="pres">
      <dgm:prSet presAssocID="{347D0CE1-B975-495E-ADE1-3842B779215D}" presName="compNode" presStyleCnt="0"/>
      <dgm:spPr/>
    </dgm:pt>
    <dgm:pt modelId="{C0576F40-B3D3-44A6-9474-22F43D24F33A}" type="pres">
      <dgm:prSet presAssocID="{347D0CE1-B975-495E-ADE1-3842B779215D}" presName="bgRect" presStyleLbl="bgShp" presStyleIdx="0" presStyleCnt="3"/>
      <dgm:spPr/>
    </dgm:pt>
    <dgm:pt modelId="{09A27B88-A872-4037-AE48-A13DE629578A}" type="pres">
      <dgm:prSet presAssocID="{347D0CE1-B975-495E-ADE1-3842B779215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E8BF2F95-56E8-49C7-8FB1-81B7B36C6599}" type="pres">
      <dgm:prSet presAssocID="{347D0CE1-B975-495E-ADE1-3842B779215D}" presName="spaceRect" presStyleCnt="0"/>
      <dgm:spPr/>
    </dgm:pt>
    <dgm:pt modelId="{CD01EC68-B7E8-473C-873F-180282F7BE09}" type="pres">
      <dgm:prSet presAssocID="{347D0CE1-B975-495E-ADE1-3842B779215D}" presName="parTx" presStyleLbl="revTx" presStyleIdx="0" presStyleCnt="3">
        <dgm:presLayoutVars>
          <dgm:chMax val="0"/>
          <dgm:chPref val="0"/>
        </dgm:presLayoutVars>
      </dgm:prSet>
      <dgm:spPr/>
    </dgm:pt>
    <dgm:pt modelId="{5F051591-AA75-4B1F-B8EB-6E7CA09B3EE0}" type="pres">
      <dgm:prSet presAssocID="{2BEFD92E-9834-4DF2-B6E6-1EEB156DDE0E}" presName="sibTrans" presStyleCnt="0"/>
      <dgm:spPr/>
    </dgm:pt>
    <dgm:pt modelId="{4113843A-7E69-4856-8B21-B5988690B4A2}" type="pres">
      <dgm:prSet presAssocID="{DE92F9F8-FF14-493D-A24E-E4AD00E744E5}" presName="compNode" presStyleCnt="0"/>
      <dgm:spPr/>
    </dgm:pt>
    <dgm:pt modelId="{BA1B3005-B453-4A59-8CA9-280B99E5C7DF}" type="pres">
      <dgm:prSet presAssocID="{DE92F9F8-FF14-493D-A24E-E4AD00E744E5}" presName="bgRect" presStyleLbl="bgShp" presStyleIdx="1" presStyleCnt="3"/>
      <dgm:spPr/>
    </dgm:pt>
    <dgm:pt modelId="{A09E9027-CDCF-46D8-8E9D-8FD017C6B831}" type="pres">
      <dgm:prSet presAssocID="{DE92F9F8-FF14-493D-A24E-E4AD00E744E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B40B1992-CA96-4ECB-B2D8-AEFF9C076C61}" type="pres">
      <dgm:prSet presAssocID="{DE92F9F8-FF14-493D-A24E-E4AD00E744E5}" presName="spaceRect" presStyleCnt="0"/>
      <dgm:spPr/>
    </dgm:pt>
    <dgm:pt modelId="{09EBA5FD-4885-464D-8C01-53728DE4CD91}" type="pres">
      <dgm:prSet presAssocID="{DE92F9F8-FF14-493D-A24E-E4AD00E744E5}" presName="parTx" presStyleLbl="revTx" presStyleIdx="1" presStyleCnt="3">
        <dgm:presLayoutVars>
          <dgm:chMax val="0"/>
          <dgm:chPref val="0"/>
        </dgm:presLayoutVars>
      </dgm:prSet>
      <dgm:spPr/>
    </dgm:pt>
    <dgm:pt modelId="{3D991A22-E39A-44B8-8C5C-203735CDE7DC}" type="pres">
      <dgm:prSet presAssocID="{D4ADF179-7D7E-46C4-B898-A1B8723024CE}" presName="sibTrans" presStyleCnt="0"/>
      <dgm:spPr/>
    </dgm:pt>
    <dgm:pt modelId="{0390DC39-2E39-4510-8B7F-F03ED0A35390}" type="pres">
      <dgm:prSet presAssocID="{9CDC48AB-36E8-4659-A453-F013DEF286E7}" presName="compNode" presStyleCnt="0"/>
      <dgm:spPr/>
    </dgm:pt>
    <dgm:pt modelId="{E3624DDB-147D-4397-909E-51D2238EB088}" type="pres">
      <dgm:prSet presAssocID="{9CDC48AB-36E8-4659-A453-F013DEF286E7}" presName="bgRect" presStyleLbl="bgShp" presStyleIdx="2" presStyleCnt="3"/>
      <dgm:spPr/>
    </dgm:pt>
    <dgm:pt modelId="{196ADA19-0FFE-46C4-B72C-940893D81F0E}" type="pres">
      <dgm:prSet presAssocID="{9CDC48AB-36E8-4659-A453-F013DEF286E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E204D56-AE80-465E-ABB8-C7D6BD9480EB}" type="pres">
      <dgm:prSet presAssocID="{9CDC48AB-36E8-4659-A453-F013DEF286E7}" presName="spaceRect" presStyleCnt="0"/>
      <dgm:spPr/>
    </dgm:pt>
    <dgm:pt modelId="{903ED515-40C9-4EFF-B2CF-C9E7C2A935D4}" type="pres">
      <dgm:prSet presAssocID="{9CDC48AB-36E8-4659-A453-F013DEF286E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AF04F10-C5C2-48EB-8784-82BDDF94E020}" type="presOf" srcId="{9CDC48AB-36E8-4659-A453-F013DEF286E7}" destId="{903ED515-40C9-4EFF-B2CF-C9E7C2A935D4}" srcOrd="0" destOrd="0" presId="urn:microsoft.com/office/officeart/2018/2/layout/IconVerticalSolidList"/>
    <dgm:cxn modelId="{14607229-CD3D-4945-BD46-64B68869623B}" type="presOf" srcId="{995F8415-68A7-455C-9C38-D72EBEC73431}" destId="{4FFFBF52-AF54-4886-A0CC-DDD95596DE74}" srcOrd="0" destOrd="0" presId="urn:microsoft.com/office/officeart/2018/2/layout/IconVerticalSolidList"/>
    <dgm:cxn modelId="{FAC4373E-D261-45D7-A7EA-A3359095B1CD}" srcId="{995F8415-68A7-455C-9C38-D72EBEC73431}" destId="{DE92F9F8-FF14-493D-A24E-E4AD00E744E5}" srcOrd="1" destOrd="0" parTransId="{2E475001-99C4-403C-B15A-305CA9278514}" sibTransId="{D4ADF179-7D7E-46C4-B898-A1B8723024CE}"/>
    <dgm:cxn modelId="{DD515266-F101-4F50-A02F-BD38F87A3C05}" srcId="{995F8415-68A7-455C-9C38-D72EBEC73431}" destId="{347D0CE1-B975-495E-ADE1-3842B779215D}" srcOrd="0" destOrd="0" parTransId="{76CF624A-BD24-4449-8BF3-6C89D6A8E62F}" sibTransId="{2BEFD92E-9834-4DF2-B6E6-1EEB156DDE0E}"/>
    <dgm:cxn modelId="{4EEFF356-D09B-422E-A4F0-166A30AB89A8}" type="presOf" srcId="{347D0CE1-B975-495E-ADE1-3842B779215D}" destId="{CD01EC68-B7E8-473C-873F-180282F7BE09}" srcOrd="0" destOrd="0" presId="urn:microsoft.com/office/officeart/2018/2/layout/IconVerticalSolidList"/>
    <dgm:cxn modelId="{B6D9A4B1-3D2B-497E-BE62-46A1BF71F244}" type="presOf" srcId="{DE92F9F8-FF14-493D-A24E-E4AD00E744E5}" destId="{09EBA5FD-4885-464D-8C01-53728DE4CD91}" srcOrd="0" destOrd="0" presId="urn:microsoft.com/office/officeart/2018/2/layout/IconVerticalSolidList"/>
    <dgm:cxn modelId="{D1E8AEF2-0A06-4273-B30C-A6201C8D5164}" srcId="{995F8415-68A7-455C-9C38-D72EBEC73431}" destId="{9CDC48AB-36E8-4659-A453-F013DEF286E7}" srcOrd="2" destOrd="0" parTransId="{916A1329-FC22-431A-976B-396092921D14}" sibTransId="{173E8304-7434-4A31-B0D3-054DBA552B5A}"/>
    <dgm:cxn modelId="{215DB388-2B23-4D76-9444-A3007C91CA51}" type="presParOf" srcId="{4FFFBF52-AF54-4886-A0CC-DDD95596DE74}" destId="{F953AB71-9A79-4E15-B6B2-6A8F4A148B33}" srcOrd="0" destOrd="0" presId="urn:microsoft.com/office/officeart/2018/2/layout/IconVerticalSolidList"/>
    <dgm:cxn modelId="{116B691B-CF72-4CC1-B433-33E0A0BC978D}" type="presParOf" srcId="{F953AB71-9A79-4E15-B6B2-6A8F4A148B33}" destId="{C0576F40-B3D3-44A6-9474-22F43D24F33A}" srcOrd="0" destOrd="0" presId="urn:microsoft.com/office/officeart/2018/2/layout/IconVerticalSolidList"/>
    <dgm:cxn modelId="{86AFCA47-A7A7-458D-A199-3152E3BD2EA4}" type="presParOf" srcId="{F953AB71-9A79-4E15-B6B2-6A8F4A148B33}" destId="{09A27B88-A872-4037-AE48-A13DE629578A}" srcOrd="1" destOrd="0" presId="urn:microsoft.com/office/officeart/2018/2/layout/IconVerticalSolidList"/>
    <dgm:cxn modelId="{EDFC6E48-D122-411B-8F73-EB7DAB211C38}" type="presParOf" srcId="{F953AB71-9A79-4E15-B6B2-6A8F4A148B33}" destId="{E8BF2F95-56E8-49C7-8FB1-81B7B36C6599}" srcOrd="2" destOrd="0" presId="urn:microsoft.com/office/officeart/2018/2/layout/IconVerticalSolidList"/>
    <dgm:cxn modelId="{B357BB15-582F-4FC4-A47F-77EF93245464}" type="presParOf" srcId="{F953AB71-9A79-4E15-B6B2-6A8F4A148B33}" destId="{CD01EC68-B7E8-473C-873F-180282F7BE09}" srcOrd="3" destOrd="0" presId="urn:microsoft.com/office/officeart/2018/2/layout/IconVerticalSolidList"/>
    <dgm:cxn modelId="{6A8E83BA-187E-4A8E-AB23-C689E0FEE689}" type="presParOf" srcId="{4FFFBF52-AF54-4886-A0CC-DDD95596DE74}" destId="{5F051591-AA75-4B1F-B8EB-6E7CA09B3EE0}" srcOrd="1" destOrd="0" presId="urn:microsoft.com/office/officeart/2018/2/layout/IconVerticalSolidList"/>
    <dgm:cxn modelId="{01C0C4CC-E2CE-48C3-8C10-5D0839A531F0}" type="presParOf" srcId="{4FFFBF52-AF54-4886-A0CC-DDD95596DE74}" destId="{4113843A-7E69-4856-8B21-B5988690B4A2}" srcOrd="2" destOrd="0" presId="urn:microsoft.com/office/officeart/2018/2/layout/IconVerticalSolidList"/>
    <dgm:cxn modelId="{C6330730-2BBC-4452-B7A7-3FF62F76A917}" type="presParOf" srcId="{4113843A-7E69-4856-8B21-B5988690B4A2}" destId="{BA1B3005-B453-4A59-8CA9-280B99E5C7DF}" srcOrd="0" destOrd="0" presId="urn:microsoft.com/office/officeart/2018/2/layout/IconVerticalSolidList"/>
    <dgm:cxn modelId="{EFAB03F2-534B-4602-A57D-AACCD84958D7}" type="presParOf" srcId="{4113843A-7E69-4856-8B21-B5988690B4A2}" destId="{A09E9027-CDCF-46D8-8E9D-8FD017C6B831}" srcOrd="1" destOrd="0" presId="urn:microsoft.com/office/officeart/2018/2/layout/IconVerticalSolidList"/>
    <dgm:cxn modelId="{598EB803-3DE8-469A-9AEF-AA53B3E243F3}" type="presParOf" srcId="{4113843A-7E69-4856-8B21-B5988690B4A2}" destId="{B40B1992-CA96-4ECB-B2D8-AEFF9C076C61}" srcOrd="2" destOrd="0" presId="urn:microsoft.com/office/officeart/2018/2/layout/IconVerticalSolidList"/>
    <dgm:cxn modelId="{F1BEFE14-FBE3-457A-B137-7849F9903474}" type="presParOf" srcId="{4113843A-7E69-4856-8B21-B5988690B4A2}" destId="{09EBA5FD-4885-464D-8C01-53728DE4CD91}" srcOrd="3" destOrd="0" presId="urn:microsoft.com/office/officeart/2018/2/layout/IconVerticalSolidList"/>
    <dgm:cxn modelId="{3C48C4DC-9DA3-43EB-A4A0-68BC17071C5B}" type="presParOf" srcId="{4FFFBF52-AF54-4886-A0CC-DDD95596DE74}" destId="{3D991A22-E39A-44B8-8C5C-203735CDE7DC}" srcOrd="3" destOrd="0" presId="urn:microsoft.com/office/officeart/2018/2/layout/IconVerticalSolidList"/>
    <dgm:cxn modelId="{EDE14330-70DE-42B1-9064-CE782FA2E825}" type="presParOf" srcId="{4FFFBF52-AF54-4886-A0CC-DDD95596DE74}" destId="{0390DC39-2E39-4510-8B7F-F03ED0A35390}" srcOrd="4" destOrd="0" presId="urn:microsoft.com/office/officeart/2018/2/layout/IconVerticalSolidList"/>
    <dgm:cxn modelId="{FC3C752E-50DE-4C17-BEBC-46524157839C}" type="presParOf" srcId="{0390DC39-2E39-4510-8B7F-F03ED0A35390}" destId="{E3624DDB-147D-4397-909E-51D2238EB088}" srcOrd="0" destOrd="0" presId="urn:microsoft.com/office/officeart/2018/2/layout/IconVerticalSolidList"/>
    <dgm:cxn modelId="{7F419081-008C-4007-9296-B595C85384F2}" type="presParOf" srcId="{0390DC39-2E39-4510-8B7F-F03ED0A35390}" destId="{196ADA19-0FFE-46C4-B72C-940893D81F0E}" srcOrd="1" destOrd="0" presId="urn:microsoft.com/office/officeart/2018/2/layout/IconVerticalSolidList"/>
    <dgm:cxn modelId="{37D8DB81-7F0B-4CE0-8150-D561A7152941}" type="presParOf" srcId="{0390DC39-2E39-4510-8B7F-F03ED0A35390}" destId="{DE204D56-AE80-465E-ABB8-C7D6BD9480EB}" srcOrd="2" destOrd="0" presId="urn:microsoft.com/office/officeart/2018/2/layout/IconVerticalSolidList"/>
    <dgm:cxn modelId="{D94C4ACA-F2F7-4CFB-8351-0E09A422C111}" type="presParOf" srcId="{0390DC39-2E39-4510-8B7F-F03ED0A35390}" destId="{903ED515-40C9-4EFF-B2CF-C9E7C2A935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1CEF7D7-6AE4-400B-978D-5424342B11E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3CF540E-2293-4438-B012-FD6C36B759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Braunwald's</a:t>
          </a:r>
          <a:r>
            <a:rPr lang="en-US" dirty="0"/>
            <a:t>  Review and Assessment</a:t>
          </a:r>
        </a:p>
        <a:p>
          <a:pPr>
            <a:lnSpc>
              <a:spcPct val="100000"/>
            </a:lnSpc>
          </a:pPr>
          <a:r>
            <a:rPr lang="en-US" dirty="0"/>
            <a:t>700 </a:t>
          </a:r>
          <a:r>
            <a:rPr lang="en-US" dirty="0" err="1"/>
            <a:t>frågor</a:t>
          </a:r>
          <a:endParaRPr lang="en-US" dirty="0"/>
        </a:p>
      </dgm:t>
    </dgm:pt>
    <dgm:pt modelId="{BF7E7E3E-78E7-4004-8336-2934F158BA2E}" type="parTrans" cxnId="{DEE62B0B-097A-43F7-BE98-4B71A0EAA7FF}">
      <dgm:prSet/>
      <dgm:spPr/>
      <dgm:t>
        <a:bodyPr/>
        <a:lstStyle/>
        <a:p>
          <a:endParaRPr lang="en-US"/>
        </a:p>
      </dgm:t>
    </dgm:pt>
    <dgm:pt modelId="{87473E4C-81D5-4095-BF29-BE5F32FA3F7B}" type="sibTrans" cxnId="{DEE62B0B-097A-43F7-BE98-4B71A0EAA7FF}">
      <dgm:prSet/>
      <dgm:spPr/>
      <dgm:t>
        <a:bodyPr/>
        <a:lstStyle/>
        <a:p>
          <a:endParaRPr lang="en-US"/>
        </a:p>
      </dgm:t>
    </dgm:pt>
    <dgm:pt modelId="{EC9BE226-9324-49F0-82F3-F8F1118826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ESCeL</a:t>
          </a:r>
          <a:endParaRPr lang="en-US" dirty="0"/>
        </a:p>
        <a:p>
          <a:pPr>
            <a:lnSpc>
              <a:spcPct val="100000"/>
            </a:lnSpc>
          </a:pPr>
          <a:r>
            <a:rPr lang="en-US" dirty="0"/>
            <a:t>130 MCQ-</a:t>
          </a:r>
          <a:r>
            <a:rPr lang="en-US" dirty="0" err="1"/>
            <a:t>frågor</a:t>
          </a:r>
          <a:endParaRPr lang="en-US" dirty="0"/>
        </a:p>
      </dgm:t>
    </dgm:pt>
    <dgm:pt modelId="{DFA2A7BC-C4D5-4905-938C-BDFE83827A7F}" type="parTrans" cxnId="{DDD9222F-5F8E-4A46-AB95-ACB1B24C3B5A}">
      <dgm:prSet/>
      <dgm:spPr/>
      <dgm:t>
        <a:bodyPr/>
        <a:lstStyle/>
        <a:p>
          <a:endParaRPr lang="en-US"/>
        </a:p>
      </dgm:t>
    </dgm:pt>
    <dgm:pt modelId="{EA07B3EE-37C7-49EF-B70B-040DF5DDC700}" type="sibTrans" cxnId="{DDD9222F-5F8E-4A46-AB95-ACB1B24C3B5A}">
      <dgm:prSet/>
      <dgm:spPr/>
      <dgm:t>
        <a:bodyPr/>
        <a:lstStyle/>
        <a:p>
          <a:endParaRPr lang="en-US"/>
        </a:p>
      </dgm:t>
    </dgm:pt>
    <dgm:pt modelId="{E42F42B1-2BE8-47E6-9C29-2D26B01C85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ESC Guidelines - CME Questions </a:t>
          </a:r>
        </a:p>
        <a:p>
          <a:pPr>
            <a:lnSpc>
              <a:spcPct val="100000"/>
            </a:lnSpc>
          </a:pPr>
          <a:r>
            <a:rPr lang="en-US" dirty="0"/>
            <a:t>400 MCQ- </a:t>
          </a:r>
          <a:r>
            <a:rPr lang="en-US" dirty="0" err="1"/>
            <a:t>frågor</a:t>
          </a:r>
          <a:endParaRPr lang="en-US" dirty="0"/>
        </a:p>
      </dgm:t>
    </dgm:pt>
    <dgm:pt modelId="{5624DE14-105F-4103-8934-3AD26D07719A}" type="parTrans" cxnId="{D05D9C83-C7D5-458C-B76D-2AF9D8F4E1D6}">
      <dgm:prSet/>
      <dgm:spPr/>
      <dgm:t>
        <a:bodyPr/>
        <a:lstStyle/>
        <a:p>
          <a:endParaRPr lang="en-US"/>
        </a:p>
      </dgm:t>
    </dgm:pt>
    <dgm:pt modelId="{01B7E23A-0331-4B19-8A97-2A388F84D944}" type="sibTrans" cxnId="{D05D9C83-C7D5-458C-B76D-2AF9D8F4E1D6}">
      <dgm:prSet/>
      <dgm:spPr/>
      <dgm:t>
        <a:bodyPr/>
        <a:lstStyle/>
        <a:p>
          <a:endParaRPr lang="en-US"/>
        </a:p>
      </dgm:t>
    </dgm:pt>
    <dgm:pt modelId="{5D380759-AD25-4A6C-ABD5-9148297E5C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ESC </a:t>
          </a:r>
          <a:r>
            <a:rPr lang="en-US" dirty="0" err="1"/>
            <a:t>kongressföreläsningar</a:t>
          </a:r>
          <a:endParaRPr lang="en-US" dirty="0"/>
        </a:p>
      </dgm:t>
    </dgm:pt>
    <dgm:pt modelId="{B7FCEC59-05E2-47DA-A960-146B1CD7A90B}" type="parTrans" cxnId="{EC2CE504-9AA1-46BA-8AB1-A51635BABC94}">
      <dgm:prSet/>
      <dgm:spPr/>
      <dgm:t>
        <a:bodyPr/>
        <a:lstStyle/>
        <a:p>
          <a:endParaRPr lang="en-US"/>
        </a:p>
      </dgm:t>
    </dgm:pt>
    <dgm:pt modelId="{B49A2D37-1474-4FD2-8987-35BB89D5750F}" type="sibTrans" cxnId="{EC2CE504-9AA1-46BA-8AB1-A51635BABC94}">
      <dgm:prSet/>
      <dgm:spPr/>
      <dgm:t>
        <a:bodyPr/>
        <a:lstStyle/>
        <a:p>
          <a:endParaRPr lang="en-US"/>
        </a:p>
      </dgm:t>
    </dgm:pt>
    <dgm:pt modelId="{DD751B29-8552-4C08-96BB-FCA6B12D8B32}" type="pres">
      <dgm:prSet presAssocID="{61CEF7D7-6AE4-400B-978D-5424342B11E5}" presName="root" presStyleCnt="0">
        <dgm:presLayoutVars>
          <dgm:dir/>
          <dgm:resizeHandles val="exact"/>
        </dgm:presLayoutVars>
      </dgm:prSet>
      <dgm:spPr/>
    </dgm:pt>
    <dgm:pt modelId="{527A79EA-A784-4BCC-A117-0EEA840F2A9F}" type="pres">
      <dgm:prSet presAssocID="{C3CF540E-2293-4438-B012-FD6C36B7594C}" presName="compNode" presStyleCnt="0"/>
      <dgm:spPr/>
    </dgm:pt>
    <dgm:pt modelId="{4952BBFC-CA9E-4E3E-87A6-DB9A5A9949C8}" type="pres">
      <dgm:prSet presAssocID="{C3CF540E-2293-4438-B012-FD6C36B7594C}" presName="bgRect" presStyleLbl="bgShp" presStyleIdx="0" presStyleCnt="4"/>
      <dgm:spPr/>
    </dgm:pt>
    <dgm:pt modelId="{2A5C56E6-8D8E-42D9-8D90-5FD3FA0887D7}" type="pres">
      <dgm:prSet presAssocID="{C3CF540E-2293-4438-B012-FD6C36B7594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lth"/>
        </a:ext>
      </dgm:extLst>
    </dgm:pt>
    <dgm:pt modelId="{36AFC134-0A64-47DD-997E-11D93395F454}" type="pres">
      <dgm:prSet presAssocID="{C3CF540E-2293-4438-B012-FD6C36B7594C}" presName="spaceRect" presStyleCnt="0"/>
      <dgm:spPr/>
    </dgm:pt>
    <dgm:pt modelId="{D0F9B2FF-9FE4-41CB-BAB6-4792CA9FFDF4}" type="pres">
      <dgm:prSet presAssocID="{C3CF540E-2293-4438-B012-FD6C36B7594C}" presName="parTx" presStyleLbl="revTx" presStyleIdx="0" presStyleCnt="4">
        <dgm:presLayoutVars>
          <dgm:chMax val="0"/>
          <dgm:chPref val="0"/>
        </dgm:presLayoutVars>
      </dgm:prSet>
      <dgm:spPr/>
    </dgm:pt>
    <dgm:pt modelId="{91E35611-F887-4B07-8A6D-6A460244F305}" type="pres">
      <dgm:prSet presAssocID="{87473E4C-81D5-4095-BF29-BE5F32FA3F7B}" presName="sibTrans" presStyleCnt="0"/>
      <dgm:spPr/>
    </dgm:pt>
    <dgm:pt modelId="{9288A0BC-0362-4FD1-89A7-6BD728AE7AE0}" type="pres">
      <dgm:prSet presAssocID="{EC9BE226-9324-49F0-82F3-F8F1118826FE}" presName="compNode" presStyleCnt="0"/>
      <dgm:spPr/>
    </dgm:pt>
    <dgm:pt modelId="{5CB991F7-180D-4E91-920D-5B1DAAAE0557}" type="pres">
      <dgm:prSet presAssocID="{EC9BE226-9324-49F0-82F3-F8F1118826FE}" presName="bgRect" presStyleLbl="bgShp" presStyleIdx="1" presStyleCnt="4"/>
      <dgm:spPr/>
    </dgm:pt>
    <dgm:pt modelId="{1F460935-74CC-4D47-8D4C-F86DA5C4D5A5}" type="pres">
      <dgm:prSet presAssocID="{EC9BE226-9324-49F0-82F3-F8F1118826F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3DCD5271-6B44-4B40-95DD-14BDE3028112}" type="pres">
      <dgm:prSet presAssocID="{EC9BE226-9324-49F0-82F3-F8F1118826FE}" presName="spaceRect" presStyleCnt="0"/>
      <dgm:spPr/>
    </dgm:pt>
    <dgm:pt modelId="{F51E0D79-088F-4EC2-9408-51CFDFCBA1FB}" type="pres">
      <dgm:prSet presAssocID="{EC9BE226-9324-49F0-82F3-F8F1118826FE}" presName="parTx" presStyleLbl="revTx" presStyleIdx="1" presStyleCnt="4">
        <dgm:presLayoutVars>
          <dgm:chMax val="0"/>
          <dgm:chPref val="0"/>
        </dgm:presLayoutVars>
      </dgm:prSet>
      <dgm:spPr/>
    </dgm:pt>
    <dgm:pt modelId="{C6A21DD8-CD42-48CB-9F2C-604FFDA5DA8E}" type="pres">
      <dgm:prSet presAssocID="{EA07B3EE-37C7-49EF-B70B-040DF5DDC700}" presName="sibTrans" presStyleCnt="0"/>
      <dgm:spPr/>
    </dgm:pt>
    <dgm:pt modelId="{423ABC44-0058-4E62-BF9A-01E3ED37ED50}" type="pres">
      <dgm:prSet presAssocID="{E42F42B1-2BE8-47E6-9C29-2D26B01C8551}" presName="compNode" presStyleCnt="0"/>
      <dgm:spPr/>
    </dgm:pt>
    <dgm:pt modelId="{1EBDA403-81F8-4291-B35D-9C69EB8EFD8C}" type="pres">
      <dgm:prSet presAssocID="{E42F42B1-2BE8-47E6-9C29-2D26B01C8551}" presName="bgRect" presStyleLbl="bgShp" presStyleIdx="2" presStyleCnt="4"/>
      <dgm:spPr/>
    </dgm:pt>
    <dgm:pt modelId="{FA073246-9EBE-491A-8705-228AB9F61DA3}" type="pres">
      <dgm:prSet presAssocID="{E42F42B1-2BE8-47E6-9C29-2D26B01C855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tionary Remove"/>
        </a:ext>
      </dgm:extLst>
    </dgm:pt>
    <dgm:pt modelId="{EDA4036E-F911-47E6-AB51-EA808D1F11AD}" type="pres">
      <dgm:prSet presAssocID="{E42F42B1-2BE8-47E6-9C29-2D26B01C8551}" presName="spaceRect" presStyleCnt="0"/>
      <dgm:spPr/>
    </dgm:pt>
    <dgm:pt modelId="{304C0542-B86E-4047-87AA-21955054E8C0}" type="pres">
      <dgm:prSet presAssocID="{E42F42B1-2BE8-47E6-9C29-2D26B01C8551}" presName="parTx" presStyleLbl="revTx" presStyleIdx="2" presStyleCnt="4">
        <dgm:presLayoutVars>
          <dgm:chMax val="0"/>
          <dgm:chPref val="0"/>
        </dgm:presLayoutVars>
      </dgm:prSet>
      <dgm:spPr/>
    </dgm:pt>
    <dgm:pt modelId="{1E08E1B4-CAF5-4F38-A8AC-602E2C154908}" type="pres">
      <dgm:prSet presAssocID="{01B7E23A-0331-4B19-8A97-2A388F84D944}" presName="sibTrans" presStyleCnt="0"/>
      <dgm:spPr/>
    </dgm:pt>
    <dgm:pt modelId="{7BB66265-D5CA-44D4-87CE-0A8F6AAE2DB2}" type="pres">
      <dgm:prSet presAssocID="{5D380759-AD25-4A6C-ABD5-9148297E5C93}" presName="compNode" presStyleCnt="0"/>
      <dgm:spPr/>
    </dgm:pt>
    <dgm:pt modelId="{0744948F-D642-4D3F-854F-77F005603321}" type="pres">
      <dgm:prSet presAssocID="{5D380759-AD25-4A6C-ABD5-9148297E5C93}" presName="bgRect" presStyleLbl="bgShp" presStyleIdx="3" presStyleCnt="4"/>
      <dgm:spPr/>
    </dgm:pt>
    <dgm:pt modelId="{1B1CD424-B284-431D-92ED-B8EB3EB23C28}" type="pres">
      <dgm:prSet presAssocID="{5D380759-AD25-4A6C-ABD5-9148297E5C9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F3BA8750-2728-403D-B85B-31FA4B4CDC1F}" type="pres">
      <dgm:prSet presAssocID="{5D380759-AD25-4A6C-ABD5-9148297E5C93}" presName="spaceRect" presStyleCnt="0"/>
      <dgm:spPr/>
    </dgm:pt>
    <dgm:pt modelId="{51AF6996-87D3-4EC6-AF50-066D08B8C7E5}" type="pres">
      <dgm:prSet presAssocID="{5D380759-AD25-4A6C-ABD5-9148297E5C9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C2CE504-9AA1-46BA-8AB1-A51635BABC94}" srcId="{61CEF7D7-6AE4-400B-978D-5424342B11E5}" destId="{5D380759-AD25-4A6C-ABD5-9148297E5C93}" srcOrd="3" destOrd="0" parTransId="{B7FCEC59-05E2-47DA-A960-146B1CD7A90B}" sibTransId="{B49A2D37-1474-4FD2-8987-35BB89D5750F}"/>
    <dgm:cxn modelId="{DEE62B0B-097A-43F7-BE98-4B71A0EAA7FF}" srcId="{61CEF7D7-6AE4-400B-978D-5424342B11E5}" destId="{C3CF540E-2293-4438-B012-FD6C36B7594C}" srcOrd="0" destOrd="0" parTransId="{BF7E7E3E-78E7-4004-8336-2934F158BA2E}" sibTransId="{87473E4C-81D5-4095-BF29-BE5F32FA3F7B}"/>
    <dgm:cxn modelId="{C26F6C10-A408-4430-AEE1-8BFE4DB5AD8D}" type="presOf" srcId="{C3CF540E-2293-4438-B012-FD6C36B7594C}" destId="{D0F9B2FF-9FE4-41CB-BAB6-4792CA9FFDF4}" srcOrd="0" destOrd="0" presId="urn:microsoft.com/office/officeart/2018/2/layout/IconVerticalSolidList"/>
    <dgm:cxn modelId="{DDD9222F-5F8E-4A46-AB95-ACB1B24C3B5A}" srcId="{61CEF7D7-6AE4-400B-978D-5424342B11E5}" destId="{EC9BE226-9324-49F0-82F3-F8F1118826FE}" srcOrd="1" destOrd="0" parTransId="{DFA2A7BC-C4D5-4905-938C-BDFE83827A7F}" sibTransId="{EA07B3EE-37C7-49EF-B70B-040DF5DDC700}"/>
    <dgm:cxn modelId="{1D7BF050-F9EF-4A24-B78F-F929EA047E55}" type="presOf" srcId="{E42F42B1-2BE8-47E6-9C29-2D26B01C8551}" destId="{304C0542-B86E-4047-87AA-21955054E8C0}" srcOrd="0" destOrd="0" presId="urn:microsoft.com/office/officeart/2018/2/layout/IconVerticalSolidList"/>
    <dgm:cxn modelId="{A3B9BE79-0C0E-4C24-AC2B-135AF8646EB0}" type="presOf" srcId="{EC9BE226-9324-49F0-82F3-F8F1118826FE}" destId="{F51E0D79-088F-4EC2-9408-51CFDFCBA1FB}" srcOrd="0" destOrd="0" presId="urn:microsoft.com/office/officeart/2018/2/layout/IconVerticalSolidList"/>
    <dgm:cxn modelId="{D05D9C83-C7D5-458C-B76D-2AF9D8F4E1D6}" srcId="{61CEF7D7-6AE4-400B-978D-5424342B11E5}" destId="{E42F42B1-2BE8-47E6-9C29-2D26B01C8551}" srcOrd="2" destOrd="0" parTransId="{5624DE14-105F-4103-8934-3AD26D07719A}" sibTransId="{01B7E23A-0331-4B19-8A97-2A388F84D944}"/>
    <dgm:cxn modelId="{783A2194-D0FA-4930-82B5-ADE625B5F2B6}" type="presOf" srcId="{61CEF7D7-6AE4-400B-978D-5424342B11E5}" destId="{DD751B29-8552-4C08-96BB-FCA6B12D8B32}" srcOrd="0" destOrd="0" presId="urn:microsoft.com/office/officeart/2018/2/layout/IconVerticalSolidList"/>
    <dgm:cxn modelId="{A3663FAF-EAA2-43D1-946A-578B4F9567B5}" type="presOf" srcId="{5D380759-AD25-4A6C-ABD5-9148297E5C93}" destId="{51AF6996-87D3-4EC6-AF50-066D08B8C7E5}" srcOrd="0" destOrd="0" presId="urn:microsoft.com/office/officeart/2018/2/layout/IconVerticalSolidList"/>
    <dgm:cxn modelId="{25568705-7EF4-405E-8893-549FD2C9A359}" type="presParOf" srcId="{DD751B29-8552-4C08-96BB-FCA6B12D8B32}" destId="{527A79EA-A784-4BCC-A117-0EEA840F2A9F}" srcOrd="0" destOrd="0" presId="urn:microsoft.com/office/officeart/2018/2/layout/IconVerticalSolidList"/>
    <dgm:cxn modelId="{95766569-D416-4ECC-9950-53A3E8B68BDC}" type="presParOf" srcId="{527A79EA-A784-4BCC-A117-0EEA840F2A9F}" destId="{4952BBFC-CA9E-4E3E-87A6-DB9A5A9949C8}" srcOrd="0" destOrd="0" presId="urn:microsoft.com/office/officeart/2018/2/layout/IconVerticalSolidList"/>
    <dgm:cxn modelId="{42210EF4-33BD-4E26-BB28-327EFB4D95F0}" type="presParOf" srcId="{527A79EA-A784-4BCC-A117-0EEA840F2A9F}" destId="{2A5C56E6-8D8E-42D9-8D90-5FD3FA0887D7}" srcOrd="1" destOrd="0" presId="urn:microsoft.com/office/officeart/2018/2/layout/IconVerticalSolidList"/>
    <dgm:cxn modelId="{0309C11B-D616-4162-A940-9A0FA8BB77CB}" type="presParOf" srcId="{527A79EA-A784-4BCC-A117-0EEA840F2A9F}" destId="{36AFC134-0A64-47DD-997E-11D93395F454}" srcOrd="2" destOrd="0" presId="urn:microsoft.com/office/officeart/2018/2/layout/IconVerticalSolidList"/>
    <dgm:cxn modelId="{52A1DEE3-51CE-4C5A-9BBC-2FF110CB592A}" type="presParOf" srcId="{527A79EA-A784-4BCC-A117-0EEA840F2A9F}" destId="{D0F9B2FF-9FE4-41CB-BAB6-4792CA9FFDF4}" srcOrd="3" destOrd="0" presId="urn:microsoft.com/office/officeart/2018/2/layout/IconVerticalSolidList"/>
    <dgm:cxn modelId="{E0A0842E-2B67-44CC-98B6-FFF7296AAD46}" type="presParOf" srcId="{DD751B29-8552-4C08-96BB-FCA6B12D8B32}" destId="{91E35611-F887-4B07-8A6D-6A460244F305}" srcOrd="1" destOrd="0" presId="urn:microsoft.com/office/officeart/2018/2/layout/IconVerticalSolidList"/>
    <dgm:cxn modelId="{1F7A910E-2923-4504-B5CC-45F15D3C2805}" type="presParOf" srcId="{DD751B29-8552-4C08-96BB-FCA6B12D8B32}" destId="{9288A0BC-0362-4FD1-89A7-6BD728AE7AE0}" srcOrd="2" destOrd="0" presId="urn:microsoft.com/office/officeart/2018/2/layout/IconVerticalSolidList"/>
    <dgm:cxn modelId="{A6FDB6BC-3949-4FAB-8D3E-D3AB2CF9ADF2}" type="presParOf" srcId="{9288A0BC-0362-4FD1-89A7-6BD728AE7AE0}" destId="{5CB991F7-180D-4E91-920D-5B1DAAAE0557}" srcOrd="0" destOrd="0" presId="urn:microsoft.com/office/officeart/2018/2/layout/IconVerticalSolidList"/>
    <dgm:cxn modelId="{ECF2EB26-9FED-4101-8132-D756750345BD}" type="presParOf" srcId="{9288A0BC-0362-4FD1-89A7-6BD728AE7AE0}" destId="{1F460935-74CC-4D47-8D4C-F86DA5C4D5A5}" srcOrd="1" destOrd="0" presId="urn:microsoft.com/office/officeart/2018/2/layout/IconVerticalSolidList"/>
    <dgm:cxn modelId="{9285C1CA-3C0E-4C5F-B479-1802A74F7BF7}" type="presParOf" srcId="{9288A0BC-0362-4FD1-89A7-6BD728AE7AE0}" destId="{3DCD5271-6B44-4B40-95DD-14BDE3028112}" srcOrd="2" destOrd="0" presId="urn:microsoft.com/office/officeart/2018/2/layout/IconVerticalSolidList"/>
    <dgm:cxn modelId="{645FCA7A-9451-42E3-831C-A5BFB22864A9}" type="presParOf" srcId="{9288A0BC-0362-4FD1-89A7-6BD728AE7AE0}" destId="{F51E0D79-088F-4EC2-9408-51CFDFCBA1FB}" srcOrd="3" destOrd="0" presId="urn:microsoft.com/office/officeart/2018/2/layout/IconVerticalSolidList"/>
    <dgm:cxn modelId="{2E8A8E60-1FB5-4FE0-A97C-AC45C1168991}" type="presParOf" srcId="{DD751B29-8552-4C08-96BB-FCA6B12D8B32}" destId="{C6A21DD8-CD42-48CB-9F2C-604FFDA5DA8E}" srcOrd="3" destOrd="0" presId="urn:microsoft.com/office/officeart/2018/2/layout/IconVerticalSolidList"/>
    <dgm:cxn modelId="{64687FFB-ADF1-4B68-ABCA-EF58D8305DEF}" type="presParOf" srcId="{DD751B29-8552-4C08-96BB-FCA6B12D8B32}" destId="{423ABC44-0058-4E62-BF9A-01E3ED37ED50}" srcOrd="4" destOrd="0" presId="urn:microsoft.com/office/officeart/2018/2/layout/IconVerticalSolidList"/>
    <dgm:cxn modelId="{12DA0A5E-0767-4E3A-89A4-16302B0C7E2A}" type="presParOf" srcId="{423ABC44-0058-4E62-BF9A-01E3ED37ED50}" destId="{1EBDA403-81F8-4291-B35D-9C69EB8EFD8C}" srcOrd="0" destOrd="0" presId="urn:microsoft.com/office/officeart/2018/2/layout/IconVerticalSolidList"/>
    <dgm:cxn modelId="{4B150E9F-98F9-4A61-9965-CFCF9ED81462}" type="presParOf" srcId="{423ABC44-0058-4E62-BF9A-01E3ED37ED50}" destId="{FA073246-9EBE-491A-8705-228AB9F61DA3}" srcOrd="1" destOrd="0" presId="urn:microsoft.com/office/officeart/2018/2/layout/IconVerticalSolidList"/>
    <dgm:cxn modelId="{ED549AC4-BB58-475A-8D9E-4FD861710138}" type="presParOf" srcId="{423ABC44-0058-4E62-BF9A-01E3ED37ED50}" destId="{EDA4036E-F911-47E6-AB51-EA808D1F11AD}" srcOrd="2" destOrd="0" presId="urn:microsoft.com/office/officeart/2018/2/layout/IconVerticalSolidList"/>
    <dgm:cxn modelId="{975526A1-CAD4-4415-B4DC-628D595AA1A3}" type="presParOf" srcId="{423ABC44-0058-4E62-BF9A-01E3ED37ED50}" destId="{304C0542-B86E-4047-87AA-21955054E8C0}" srcOrd="3" destOrd="0" presId="urn:microsoft.com/office/officeart/2018/2/layout/IconVerticalSolidList"/>
    <dgm:cxn modelId="{CF51B25A-3978-42E8-9807-D9C74A6FF229}" type="presParOf" srcId="{DD751B29-8552-4C08-96BB-FCA6B12D8B32}" destId="{1E08E1B4-CAF5-4F38-A8AC-602E2C154908}" srcOrd="5" destOrd="0" presId="urn:microsoft.com/office/officeart/2018/2/layout/IconVerticalSolidList"/>
    <dgm:cxn modelId="{59D0ABAF-860D-40D6-80AC-C83BCA625008}" type="presParOf" srcId="{DD751B29-8552-4C08-96BB-FCA6B12D8B32}" destId="{7BB66265-D5CA-44D4-87CE-0A8F6AAE2DB2}" srcOrd="6" destOrd="0" presId="urn:microsoft.com/office/officeart/2018/2/layout/IconVerticalSolidList"/>
    <dgm:cxn modelId="{4C19EECC-9033-4D9C-9F06-875A7BB03C31}" type="presParOf" srcId="{7BB66265-D5CA-44D4-87CE-0A8F6AAE2DB2}" destId="{0744948F-D642-4D3F-854F-77F005603321}" srcOrd="0" destOrd="0" presId="urn:microsoft.com/office/officeart/2018/2/layout/IconVerticalSolidList"/>
    <dgm:cxn modelId="{27FF3A50-17F2-4196-84EA-776F0B18060B}" type="presParOf" srcId="{7BB66265-D5CA-44D4-87CE-0A8F6AAE2DB2}" destId="{1B1CD424-B284-431D-92ED-B8EB3EB23C28}" srcOrd="1" destOrd="0" presId="urn:microsoft.com/office/officeart/2018/2/layout/IconVerticalSolidList"/>
    <dgm:cxn modelId="{C0E6A3D5-D745-4DEB-9EC5-76AD80FDB2E2}" type="presParOf" srcId="{7BB66265-D5CA-44D4-87CE-0A8F6AAE2DB2}" destId="{F3BA8750-2728-403D-B85B-31FA4B4CDC1F}" srcOrd="2" destOrd="0" presId="urn:microsoft.com/office/officeart/2018/2/layout/IconVerticalSolidList"/>
    <dgm:cxn modelId="{0BA50047-622B-42D8-AA90-A1C1E185CA5E}" type="presParOf" srcId="{7BB66265-D5CA-44D4-87CE-0A8F6AAE2DB2}" destId="{51AF6996-87D3-4EC6-AF50-066D08B8C7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56CD397-378A-41AE-AAB2-B16C9E87056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FB9D14D-5389-41F5-9E39-A161466FFDF5}">
      <dgm:prSet custT="1"/>
      <dgm:spPr/>
      <dgm:t>
        <a:bodyPr/>
        <a:lstStyle/>
        <a:p>
          <a:r>
            <a:rPr lang="en-US" sz="2200" dirty="0" err="1"/>
            <a:t>uppmana</a:t>
          </a:r>
          <a:r>
            <a:rPr lang="en-US" sz="2200" dirty="0"/>
            <a:t> </a:t>
          </a:r>
          <a:r>
            <a:rPr lang="en-US" sz="2200" dirty="0" err="1"/>
            <a:t>kollegorna</a:t>
          </a:r>
          <a:r>
            <a:rPr lang="en-US" sz="2200" dirty="0"/>
            <a:t> </a:t>
          </a:r>
          <a:r>
            <a:rPr lang="en-US" sz="2200" dirty="0" err="1"/>
            <a:t>att</a:t>
          </a:r>
          <a:r>
            <a:rPr lang="en-US" sz="2200" dirty="0"/>
            <a:t> </a:t>
          </a:r>
          <a:r>
            <a:rPr lang="en-US" sz="2200" dirty="0" err="1"/>
            <a:t>testa</a:t>
          </a:r>
          <a:r>
            <a:rPr lang="en-US" sz="2200" dirty="0"/>
            <a:t> dig</a:t>
          </a:r>
        </a:p>
      </dgm:t>
    </dgm:pt>
    <dgm:pt modelId="{5166E9BF-65E1-4F48-9C0B-20E864606D9A}" type="parTrans" cxnId="{8B0934E9-0E52-41C6-8D58-836654D83F72}">
      <dgm:prSet/>
      <dgm:spPr/>
      <dgm:t>
        <a:bodyPr/>
        <a:lstStyle/>
        <a:p>
          <a:endParaRPr lang="en-US"/>
        </a:p>
      </dgm:t>
    </dgm:pt>
    <dgm:pt modelId="{892D2B0A-F3E4-4438-8FCE-E60E50DC2C61}" type="sibTrans" cxnId="{8B0934E9-0E52-41C6-8D58-836654D83F72}">
      <dgm:prSet/>
      <dgm:spPr/>
      <dgm:t>
        <a:bodyPr/>
        <a:lstStyle/>
        <a:p>
          <a:endParaRPr lang="en-US"/>
        </a:p>
      </dgm:t>
    </dgm:pt>
    <dgm:pt modelId="{A2FF94DE-69AA-4F2A-A0A3-95D26ABACEEA}">
      <dgm:prSet custT="1"/>
      <dgm:spPr/>
      <dgm:t>
        <a:bodyPr/>
        <a:lstStyle/>
        <a:p>
          <a:r>
            <a:rPr lang="en-US" sz="2200" dirty="0" err="1"/>
            <a:t>bilda</a:t>
          </a:r>
          <a:r>
            <a:rPr lang="en-US" sz="2200" dirty="0"/>
            <a:t> </a:t>
          </a:r>
          <a:r>
            <a:rPr lang="en-US" sz="2200" dirty="0" err="1"/>
            <a:t>en</a:t>
          </a:r>
          <a:r>
            <a:rPr lang="en-US" sz="2200" dirty="0"/>
            <a:t> EEGC-</a:t>
          </a:r>
          <a:r>
            <a:rPr lang="en-US" sz="2200" dirty="0" err="1"/>
            <a:t>studiegrupp</a:t>
          </a:r>
          <a:endParaRPr lang="en-US" sz="2200" dirty="0"/>
        </a:p>
      </dgm:t>
    </dgm:pt>
    <dgm:pt modelId="{C3286D22-9229-4198-8B88-D11D9A852BD1}" type="parTrans" cxnId="{48A4EAE6-C34F-456B-B4B7-292C07F8035D}">
      <dgm:prSet/>
      <dgm:spPr/>
      <dgm:t>
        <a:bodyPr/>
        <a:lstStyle/>
        <a:p>
          <a:endParaRPr lang="en-US"/>
        </a:p>
      </dgm:t>
    </dgm:pt>
    <dgm:pt modelId="{7163387C-44C3-4E6C-89BA-7A2EA9AA5D38}" type="sibTrans" cxnId="{48A4EAE6-C34F-456B-B4B7-292C07F8035D}">
      <dgm:prSet/>
      <dgm:spPr/>
      <dgm:t>
        <a:bodyPr/>
        <a:lstStyle/>
        <a:p>
          <a:endParaRPr lang="en-US"/>
        </a:p>
      </dgm:t>
    </dgm:pt>
    <dgm:pt modelId="{7C568D7F-ACE8-409D-B412-8369C92CABC6}">
      <dgm:prSet custT="1"/>
      <dgm:spPr/>
      <dgm:t>
        <a:bodyPr/>
        <a:lstStyle/>
        <a:p>
          <a:r>
            <a:rPr lang="en-US" sz="2200" dirty="0" err="1"/>
            <a:t>boka</a:t>
          </a:r>
          <a:r>
            <a:rPr lang="en-US" sz="2200" dirty="0"/>
            <a:t> semester till </a:t>
          </a:r>
          <a:r>
            <a:rPr lang="en-US" sz="2200" dirty="0" err="1"/>
            <a:t>efter</a:t>
          </a:r>
          <a:r>
            <a:rPr lang="en-US" sz="2200" dirty="0"/>
            <a:t> </a:t>
          </a:r>
          <a:r>
            <a:rPr lang="en-US" sz="2200" dirty="0" err="1"/>
            <a:t>examen</a:t>
          </a:r>
          <a:r>
            <a:rPr lang="en-US" sz="2200" dirty="0"/>
            <a:t> </a:t>
          </a:r>
        </a:p>
      </dgm:t>
    </dgm:pt>
    <dgm:pt modelId="{68DD8FD9-1AD4-4818-918D-016232FF69EA}" type="parTrans" cxnId="{4695A3CA-D8BD-4C4E-B3A9-24F7C99DFAE7}">
      <dgm:prSet/>
      <dgm:spPr/>
      <dgm:t>
        <a:bodyPr/>
        <a:lstStyle/>
        <a:p>
          <a:endParaRPr lang="en-US"/>
        </a:p>
      </dgm:t>
    </dgm:pt>
    <dgm:pt modelId="{BD22DFD1-3333-4F50-933B-E9AE0A484CA9}" type="sibTrans" cxnId="{4695A3CA-D8BD-4C4E-B3A9-24F7C99DFAE7}">
      <dgm:prSet/>
      <dgm:spPr/>
      <dgm:t>
        <a:bodyPr/>
        <a:lstStyle/>
        <a:p>
          <a:endParaRPr lang="en-US"/>
        </a:p>
      </dgm:t>
    </dgm:pt>
    <dgm:pt modelId="{F1DAEE87-7A7A-4D97-A15A-BF7B20114B31}" type="pres">
      <dgm:prSet presAssocID="{956CD397-378A-41AE-AAB2-B16C9E870562}" presName="root" presStyleCnt="0">
        <dgm:presLayoutVars>
          <dgm:dir/>
          <dgm:resizeHandles val="exact"/>
        </dgm:presLayoutVars>
      </dgm:prSet>
      <dgm:spPr/>
    </dgm:pt>
    <dgm:pt modelId="{18C6F350-2A23-4538-A925-53BD721B42CF}" type="pres">
      <dgm:prSet presAssocID="{0FB9D14D-5389-41F5-9E39-A161466FFDF5}" presName="compNode" presStyleCnt="0"/>
      <dgm:spPr/>
    </dgm:pt>
    <dgm:pt modelId="{9C021C70-BDC0-4231-884F-2ACF47F898CE}" type="pres">
      <dgm:prSet presAssocID="{0FB9D14D-5389-41F5-9E39-A161466FFDF5}" presName="bgRect" presStyleLbl="bgShp" presStyleIdx="0" presStyleCnt="3"/>
      <dgm:spPr/>
    </dgm:pt>
    <dgm:pt modelId="{066D83AE-643A-4A78-B064-F2DD760A5EF6}" type="pres">
      <dgm:prSet presAssocID="{0FB9D14D-5389-41F5-9E39-A161466FFDF5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pes"/>
        </a:ext>
      </dgm:extLst>
    </dgm:pt>
    <dgm:pt modelId="{5B9AF60D-C835-4B73-8894-7A3F8FF4AD99}" type="pres">
      <dgm:prSet presAssocID="{0FB9D14D-5389-41F5-9E39-A161466FFDF5}" presName="spaceRect" presStyleCnt="0"/>
      <dgm:spPr/>
    </dgm:pt>
    <dgm:pt modelId="{757A994A-CCE4-4FAD-9ED7-E6692BEEB334}" type="pres">
      <dgm:prSet presAssocID="{0FB9D14D-5389-41F5-9E39-A161466FFDF5}" presName="parTx" presStyleLbl="revTx" presStyleIdx="0" presStyleCnt="3" custScaleX="110090">
        <dgm:presLayoutVars>
          <dgm:chMax val="0"/>
          <dgm:chPref val="0"/>
        </dgm:presLayoutVars>
      </dgm:prSet>
      <dgm:spPr/>
    </dgm:pt>
    <dgm:pt modelId="{7F2CD842-572F-4F0C-B104-88859378C91A}" type="pres">
      <dgm:prSet presAssocID="{892D2B0A-F3E4-4438-8FCE-E60E50DC2C61}" presName="sibTrans" presStyleCnt="0"/>
      <dgm:spPr/>
    </dgm:pt>
    <dgm:pt modelId="{BFEE7BC9-5417-40D9-B06C-D216CF0042D6}" type="pres">
      <dgm:prSet presAssocID="{A2FF94DE-69AA-4F2A-A0A3-95D26ABACEEA}" presName="compNode" presStyleCnt="0"/>
      <dgm:spPr/>
    </dgm:pt>
    <dgm:pt modelId="{152CC390-1F8E-4ABE-8551-2E5395208329}" type="pres">
      <dgm:prSet presAssocID="{A2FF94DE-69AA-4F2A-A0A3-95D26ABACEEA}" presName="bgRect" presStyleLbl="bgShp" presStyleIdx="1" presStyleCnt="3"/>
      <dgm:spPr/>
    </dgm:pt>
    <dgm:pt modelId="{E557C8D5-2CE1-41E3-A980-68204F25F099}" type="pres">
      <dgm:prSet presAssocID="{A2FF94DE-69AA-4F2A-A0A3-95D26ABACEEA}" presName="iconRect" presStyleLbl="node1" presStyleIdx="1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91920D35-B403-4FF2-A28E-D1F14EB3FDCB}" type="pres">
      <dgm:prSet presAssocID="{A2FF94DE-69AA-4F2A-A0A3-95D26ABACEEA}" presName="spaceRect" presStyleCnt="0"/>
      <dgm:spPr/>
    </dgm:pt>
    <dgm:pt modelId="{97F064F2-D947-4B6F-A569-9A382FD8037F}" type="pres">
      <dgm:prSet presAssocID="{A2FF94DE-69AA-4F2A-A0A3-95D26ABACEEA}" presName="parTx" presStyleLbl="revTx" presStyleIdx="1" presStyleCnt="3" custScaleX="109435">
        <dgm:presLayoutVars>
          <dgm:chMax val="0"/>
          <dgm:chPref val="0"/>
        </dgm:presLayoutVars>
      </dgm:prSet>
      <dgm:spPr/>
    </dgm:pt>
    <dgm:pt modelId="{C46743CD-E113-41AD-ACC4-150DCE6784A5}" type="pres">
      <dgm:prSet presAssocID="{7163387C-44C3-4E6C-89BA-7A2EA9AA5D38}" presName="sibTrans" presStyleCnt="0"/>
      <dgm:spPr/>
    </dgm:pt>
    <dgm:pt modelId="{A29C4155-1109-4CDD-80B7-3A620A23767B}" type="pres">
      <dgm:prSet presAssocID="{7C568D7F-ACE8-409D-B412-8369C92CABC6}" presName="compNode" presStyleCnt="0"/>
      <dgm:spPr/>
    </dgm:pt>
    <dgm:pt modelId="{D6BCF041-0D60-4A60-A268-E7CEC961940B}" type="pres">
      <dgm:prSet presAssocID="{7C568D7F-ACE8-409D-B412-8369C92CABC6}" presName="bgRect" presStyleLbl="bgShp" presStyleIdx="2" presStyleCnt="3"/>
      <dgm:spPr/>
    </dgm:pt>
    <dgm:pt modelId="{062FCF84-EA24-46C7-9AC7-8EA0DA55BEEA}" type="pres">
      <dgm:prSet presAssocID="{7C568D7F-ACE8-409D-B412-8369C92CABC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DE1D4C04-6004-43FD-8CA8-E2B13BA93D20}" type="pres">
      <dgm:prSet presAssocID="{7C568D7F-ACE8-409D-B412-8369C92CABC6}" presName="spaceRect" presStyleCnt="0"/>
      <dgm:spPr/>
    </dgm:pt>
    <dgm:pt modelId="{D1645FD9-CB9A-487E-8293-ECA64341953E}" type="pres">
      <dgm:prSet presAssocID="{7C568D7F-ACE8-409D-B412-8369C92CABC6}" presName="parTx" presStyleLbl="revTx" presStyleIdx="2" presStyleCnt="3" custScaleX="102997">
        <dgm:presLayoutVars>
          <dgm:chMax val="0"/>
          <dgm:chPref val="0"/>
        </dgm:presLayoutVars>
      </dgm:prSet>
      <dgm:spPr/>
    </dgm:pt>
  </dgm:ptLst>
  <dgm:cxnLst>
    <dgm:cxn modelId="{123B4A35-4839-4829-A843-6504FCE4D702}" type="presOf" srcId="{7C568D7F-ACE8-409D-B412-8369C92CABC6}" destId="{D1645FD9-CB9A-487E-8293-ECA64341953E}" srcOrd="0" destOrd="0" presId="urn:microsoft.com/office/officeart/2018/2/layout/IconVerticalSolidList"/>
    <dgm:cxn modelId="{AC550236-DCE7-45DD-AB63-7DF5AD0B5EF2}" type="presOf" srcId="{956CD397-378A-41AE-AAB2-B16C9E870562}" destId="{F1DAEE87-7A7A-4D97-A15A-BF7B20114B31}" srcOrd="0" destOrd="0" presId="urn:microsoft.com/office/officeart/2018/2/layout/IconVerticalSolidList"/>
    <dgm:cxn modelId="{15630DB8-EDFB-4F0C-B8FF-ED8B48C9DE59}" type="presOf" srcId="{A2FF94DE-69AA-4F2A-A0A3-95D26ABACEEA}" destId="{97F064F2-D947-4B6F-A569-9A382FD8037F}" srcOrd="0" destOrd="0" presId="urn:microsoft.com/office/officeart/2018/2/layout/IconVerticalSolidList"/>
    <dgm:cxn modelId="{46A1DDBA-20BF-47D3-8F3C-99B9CBDB1962}" type="presOf" srcId="{0FB9D14D-5389-41F5-9E39-A161466FFDF5}" destId="{757A994A-CCE4-4FAD-9ED7-E6692BEEB334}" srcOrd="0" destOrd="0" presId="urn:microsoft.com/office/officeart/2018/2/layout/IconVerticalSolidList"/>
    <dgm:cxn modelId="{4695A3CA-D8BD-4C4E-B3A9-24F7C99DFAE7}" srcId="{956CD397-378A-41AE-AAB2-B16C9E870562}" destId="{7C568D7F-ACE8-409D-B412-8369C92CABC6}" srcOrd="2" destOrd="0" parTransId="{68DD8FD9-1AD4-4818-918D-016232FF69EA}" sibTransId="{BD22DFD1-3333-4F50-933B-E9AE0A484CA9}"/>
    <dgm:cxn modelId="{48A4EAE6-C34F-456B-B4B7-292C07F8035D}" srcId="{956CD397-378A-41AE-AAB2-B16C9E870562}" destId="{A2FF94DE-69AA-4F2A-A0A3-95D26ABACEEA}" srcOrd="1" destOrd="0" parTransId="{C3286D22-9229-4198-8B88-D11D9A852BD1}" sibTransId="{7163387C-44C3-4E6C-89BA-7A2EA9AA5D38}"/>
    <dgm:cxn modelId="{8B0934E9-0E52-41C6-8D58-836654D83F72}" srcId="{956CD397-378A-41AE-AAB2-B16C9E870562}" destId="{0FB9D14D-5389-41F5-9E39-A161466FFDF5}" srcOrd="0" destOrd="0" parTransId="{5166E9BF-65E1-4F48-9C0B-20E864606D9A}" sibTransId="{892D2B0A-F3E4-4438-8FCE-E60E50DC2C61}"/>
    <dgm:cxn modelId="{8FA84B30-5724-4963-A8DC-52B4E9087E27}" type="presParOf" srcId="{F1DAEE87-7A7A-4D97-A15A-BF7B20114B31}" destId="{18C6F350-2A23-4538-A925-53BD721B42CF}" srcOrd="0" destOrd="0" presId="urn:microsoft.com/office/officeart/2018/2/layout/IconVerticalSolidList"/>
    <dgm:cxn modelId="{C203B5DA-7B65-4DD1-9BA7-7756EE22EA83}" type="presParOf" srcId="{18C6F350-2A23-4538-A925-53BD721B42CF}" destId="{9C021C70-BDC0-4231-884F-2ACF47F898CE}" srcOrd="0" destOrd="0" presId="urn:microsoft.com/office/officeart/2018/2/layout/IconVerticalSolidList"/>
    <dgm:cxn modelId="{82F07597-B187-4869-9B00-7E6A6DC5A47B}" type="presParOf" srcId="{18C6F350-2A23-4538-A925-53BD721B42CF}" destId="{066D83AE-643A-4A78-B064-F2DD760A5EF6}" srcOrd="1" destOrd="0" presId="urn:microsoft.com/office/officeart/2018/2/layout/IconVerticalSolidList"/>
    <dgm:cxn modelId="{4CC5A1A8-89B5-424E-8159-426F718D5824}" type="presParOf" srcId="{18C6F350-2A23-4538-A925-53BD721B42CF}" destId="{5B9AF60D-C835-4B73-8894-7A3F8FF4AD99}" srcOrd="2" destOrd="0" presId="urn:microsoft.com/office/officeart/2018/2/layout/IconVerticalSolidList"/>
    <dgm:cxn modelId="{201AE69C-5C4B-4627-8BEE-A6732401EFBB}" type="presParOf" srcId="{18C6F350-2A23-4538-A925-53BD721B42CF}" destId="{757A994A-CCE4-4FAD-9ED7-E6692BEEB334}" srcOrd="3" destOrd="0" presId="urn:microsoft.com/office/officeart/2018/2/layout/IconVerticalSolidList"/>
    <dgm:cxn modelId="{5322BC3B-233D-4FD0-A9C7-75361C7A57CC}" type="presParOf" srcId="{F1DAEE87-7A7A-4D97-A15A-BF7B20114B31}" destId="{7F2CD842-572F-4F0C-B104-88859378C91A}" srcOrd="1" destOrd="0" presId="urn:microsoft.com/office/officeart/2018/2/layout/IconVerticalSolidList"/>
    <dgm:cxn modelId="{F62EE07E-12F7-48C6-AD60-68DA46F9F7ED}" type="presParOf" srcId="{F1DAEE87-7A7A-4D97-A15A-BF7B20114B31}" destId="{BFEE7BC9-5417-40D9-B06C-D216CF0042D6}" srcOrd="2" destOrd="0" presId="urn:microsoft.com/office/officeart/2018/2/layout/IconVerticalSolidList"/>
    <dgm:cxn modelId="{EC1770FB-1853-4E8C-90E4-94B21922890F}" type="presParOf" srcId="{BFEE7BC9-5417-40D9-B06C-D216CF0042D6}" destId="{152CC390-1F8E-4ABE-8551-2E5395208329}" srcOrd="0" destOrd="0" presId="urn:microsoft.com/office/officeart/2018/2/layout/IconVerticalSolidList"/>
    <dgm:cxn modelId="{A2E252F8-3898-4C15-B349-2894DD89C0B1}" type="presParOf" srcId="{BFEE7BC9-5417-40D9-B06C-D216CF0042D6}" destId="{E557C8D5-2CE1-41E3-A980-68204F25F099}" srcOrd="1" destOrd="0" presId="urn:microsoft.com/office/officeart/2018/2/layout/IconVerticalSolidList"/>
    <dgm:cxn modelId="{DDD22DA9-9E70-42B5-8486-3AD756627EFB}" type="presParOf" srcId="{BFEE7BC9-5417-40D9-B06C-D216CF0042D6}" destId="{91920D35-B403-4FF2-A28E-D1F14EB3FDCB}" srcOrd="2" destOrd="0" presId="urn:microsoft.com/office/officeart/2018/2/layout/IconVerticalSolidList"/>
    <dgm:cxn modelId="{547F05EE-53DC-438F-9E14-5E19A3BCD200}" type="presParOf" srcId="{BFEE7BC9-5417-40D9-B06C-D216CF0042D6}" destId="{97F064F2-D947-4B6F-A569-9A382FD8037F}" srcOrd="3" destOrd="0" presId="urn:microsoft.com/office/officeart/2018/2/layout/IconVerticalSolidList"/>
    <dgm:cxn modelId="{FAEB40CF-0043-4214-8BC8-12359D56AFAF}" type="presParOf" srcId="{F1DAEE87-7A7A-4D97-A15A-BF7B20114B31}" destId="{C46743CD-E113-41AD-ACC4-150DCE6784A5}" srcOrd="3" destOrd="0" presId="urn:microsoft.com/office/officeart/2018/2/layout/IconVerticalSolidList"/>
    <dgm:cxn modelId="{3978BD0C-DF0B-4BBE-8CA7-FFD45F975BAB}" type="presParOf" srcId="{F1DAEE87-7A7A-4D97-A15A-BF7B20114B31}" destId="{A29C4155-1109-4CDD-80B7-3A620A23767B}" srcOrd="4" destOrd="0" presId="urn:microsoft.com/office/officeart/2018/2/layout/IconVerticalSolidList"/>
    <dgm:cxn modelId="{6BE56A19-4184-4AFE-B970-62AAA5AA0218}" type="presParOf" srcId="{A29C4155-1109-4CDD-80B7-3A620A23767B}" destId="{D6BCF041-0D60-4A60-A268-E7CEC961940B}" srcOrd="0" destOrd="0" presId="urn:microsoft.com/office/officeart/2018/2/layout/IconVerticalSolidList"/>
    <dgm:cxn modelId="{4AE55B8D-8854-4DD6-966E-4F5A2DD52DEF}" type="presParOf" srcId="{A29C4155-1109-4CDD-80B7-3A620A23767B}" destId="{062FCF84-EA24-46C7-9AC7-8EA0DA55BEEA}" srcOrd="1" destOrd="0" presId="urn:microsoft.com/office/officeart/2018/2/layout/IconVerticalSolidList"/>
    <dgm:cxn modelId="{9496B524-1974-4E0E-AA24-5602143AD847}" type="presParOf" srcId="{A29C4155-1109-4CDD-80B7-3A620A23767B}" destId="{DE1D4C04-6004-43FD-8CA8-E2B13BA93D20}" srcOrd="2" destOrd="0" presId="urn:microsoft.com/office/officeart/2018/2/layout/IconVerticalSolidList"/>
    <dgm:cxn modelId="{AB45EA58-B678-4ECC-BD86-8E9409829A42}" type="presParOf" srcId="{A29C4155-1109-4CDD-80B7-3A620A23767B}" destId="{D1645FD9-CB9A-487E-8293-ECA64341953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F5942FA-8FD9-4CB4-94E9-C83520F5257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0E4B683-D38E-4C28-9FBC-8ED99FF44B9F}">
      <dgm:prSet/>
      <dgm:spPr/>
      <dgm:t>
        <a:bodyPr/>
        <a:lstStyle/>
        <a:p>
          <a:r>
            <a:rPr lang="en-US" dirty="0" err="1"/>
            <a:t>rekommendera</a:t>
          </a:r>
          <a:r>
            <a:rPr lang="en-US" dirty="0"/>
            <a:t> ST-</a:t>
          </a:r>
          <a:r>
            <a:rPr lang="en-US" dirty="0" err="1"/>
            <a:t>läkare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göra</a:t>
          </a:r>
          <a:r>
            <a:rPr lang="en-US" dirty="0"/>
            <a:t> </a:t>
          </a:r>
          <a:r>
            <a:rPr lang="en-US" dirty="0" err="1"/>
            <a:t>examen</a:t>
          </a:r>
          <a:endParaRPr lang="en-US" dirty="0"/>
        </a:p>
      </dgm:t>
    </dgm:pt>
    <dgm:pt modelId="{A24D91BF-7554-4122-9A98-BC1DA4110CD6}" type="parTrans" cxnId="{8271F166-BC7C-4EA8-9002-AE2407D6F2F1}">
      <dgm:prSet/>
      <dgm:spPr/>
      <dgm:t>
        <a:bodyPr/>
        <a:lstStyle/>
        <a:p>
          <a:endParaRPr lang="en-US"/>
        </a:p>
      </dgm:t>
    </dgm:pt>
    <dgm:pt modelId="{3013431F-17B4-4626-B2DD-E7398144732E}" type="sibTrans" cxnId="{8271F166-BC7C-4EA8-9002-AE2407D6F2F1}">
      <dgm:prSet/>
      <dgm:spPr/>
      <dgm:t>
        <a:bodyPr/>
        <a:lstStyle/>
        <a:p>
          <a:endParaRPr lang="en-US"/>
        </a:p>
      </dgm:t>
    </dgm:pt>
    <dgm:pt modelId="{968A513E-E738-490D-A31A-E5B40CA9FA40}">
      <dgm:prSet/>
      <dgm:spPr/>
      <dgm:t>
        <a:bodyPr/>
        <a:lstStyle/>
        <a:p>
          <a:r>
            <a:rPr lang="en-US" dirty="0" err="1"/>
            <a:t>förbättra</a:t>
          </a:r>
          <a:r>
            <a:rPr lang="en-US" dirty="0"/>
            <a:t> </a:t>
          </a:r>
          <a:r>
            <a:rPr lang="en-US" dirty="0" err="1"/>
            <a:t>utbildningsmiljön</a:t>
          </a:r>
          <a:r>
            <a:rPr lang="en-US" dirty="0"/>
            <a:t> </a:t>
          </a:r>
        </a:p>
      </dgm:t>
    </dgm:pt>
    <dgm:pt modelId="{72D8EEB6-F5BC-4D97-B4D5-0D509E29F758}" type="parTrans" cxnId="{7B20543E-D06F-4FED-A025-5EC694A4B84C}">
      <dgm:prSet/>
      <dgm:spPr/>
      <dgm:t>
        <a:bodyPr/>
        <a:lstStyle/>
        <a:p>
          <a:endParaRPr lang="en-US"/>
        </a:p>
      </dgm:t>
    </dgm:pt>
    <dgm:pt modelId="{1D990B9E-21D9-4706-83BF-23E7CC394123}" type="sibTrans" cxnId="{7B20543E-D06F-4FED-A025-5EC694A4B84C}">
      <dgm:prSet/>
      <dgm:spPr/>
      <dgm:t>
        <a:bodyPr/>
        <a:lstStyle/>
        <a:p>
          <a:endParaRPr lang="en-US"/>
        </a:p>
      </dgm:t>
    </dgm:pt>
    <dgm:pt modelId="{A4E9884A-EF86-438B-B498-4ACBD0574447}">
      <dgm:prSet/>
      <dgm:spPr/>
      <dgm:t>
        <a:bodyPr/>
        <a:lstStyle/>
        <a:p>
          <a:r>
            <a:rPr lang="en-US" dirty="0"/>
            <a:t>2 </a:t>
          </a:r>
          <a:r>
            <a:rPr lang="en-US" dirty="0" err="1"/>
            <a:t>veckors</a:t>
          </a:r>
          <a:r>
            <a:rPr lang="en-US" dirty="0"/>
            <a:t> </a:t>
          </a:r>
          <a:r>
            <a:rPr lang="en-US" dirty="0" err="1"/>
            <a:t>inläsningstid</a:t>
          </a:r>
          <a:r>
            <a:rPr lang="en-US" dirty="0"/>
            <a:t> </a:t>
          </a:r>
          <a:r>
            <a:rPr lang="en-US" dirty="0" err="1"/>
            <a:t>inför</a:t>
          </a:r>
          <a:r>
            <a:rPr lang="en-US" dirty="0"/>
            <a:t> </a:t>
          </a:r>
          <a:r>
            <a:rPr lang="en-US" dirty="0" err="1"/>
            <a:t>examen</a:t>
          </a:r>
          <a:endParaRPr lang="en-US" dirty="0"/>
        </a:p>
      </dgm:t>
    </dgm:pt>
    <dgm:pt modelId="{487B73EF-C395-4BE2-9FF2-2CC13E4EADE0}" type="parTrans" cxnId="{E08C1C1F-1E0F-49B4-AAA1-96B51A298968}">
      <dgm:prSet/>
      <dgm:spPr/>
      <dgm:t>
        <a:bodyPr/>
        <a:lstStyle/>
        <a:p>
          <a:endParaRPr lang="en-US"/>
        </a:p>
      </dgm:t>
    </dgm:pt>
    <dgm:pt modelId="{62C69588-5F43-4173-8710-400CA796DE2B}" type="sibTrans" cxnId="{E08C1C1F-1E0F-49B4-AAA1-96B51A298968}">
      <dgm:prSet/>
      <dgm:spPr/>
      <dgm:t>
        <a:bodyPr/>
        <a:lstStyle/>
        <a:p>
          <a:endParaRPr lang="en-US"/>
        </a:p>
      </dgm:t>
    </dgm:pt>
    <dgm:pt modelId="{B4D87937-7B0E-42F7-A5DC-2A10443C492E}">
      <dgm:prSet/>
      <dgm:spPr/>
      <dgm:t>
        <a:bodyPr/>
        <a:lstStyle/>
        <a:p>
          <a:r>
            <a:rPr lang="en-US" dirty="0" err="1"/>
            <a:t>införstådda</a:t>
          </a:r>
          <a:r>
            <a:rPr lang="en-US" dirty="0"/>
            <a:t> om ST </a:t>
          </a:r>
          <a:r>
            <a:rPr lang="en-US" dirty="0" err="1"/>
            <a:t>läkarens</a:t>
          </a:r>
          <a:r>
            <a:rPr lang="en-US" dirty="0"/>
            <a:t> situation</a:t>
          </a:r>
        </a:p>
      </dgm:t>
    </dgm:pt>
    <dgm:pt modelId="{3F482C19-F579-47A3-91AF-0D66AA8AC33D}" type="parTrans" cxnId="{C85016AD-1D21-4026-9C0D-1B922148D5C0}">
      <dgm:prSet/>
      <dgm:spPr/>
      <dgm:t>
        <a:bodyPr/>
        <a:lstStyle/>
        <a:p>
          <a:endParaRPr lang="en-US"/>
        </a:p>
      </dgm:t>
    </dgm:pt>
    <dgm:pt modelId="{B4F78FE1-786B-40FF-99F2-B540C3D07686}" type="sibTrans" cxnId="{C85016AD-1D21-4026-9C0D-1B922148D5C0}">
      <dgm:prSet/>
      <dgm:spPr/>
      <dgm:t>
        <a:bodyPr/>
        <a:lstStyle/>
        <a:p>
          <a:endParaRPr lang="en-US"/>
        </a:p>
      </dgm:t>
    </dgm:pt>
    <dgm:pt modelId="{8D214D00-F671-4450-9385-76C08931EFD2}" type="pres">
      <dgm:prSet presAssocID="{8F5942FA-8FD9-4CB4-94E9-C83520F52575}" presName="root" presStyleCnt="0">
        <dgm:presLayoutVars>
          <dgm:dir/>
          <dgm:resizeHandles val="exact"/>
        </dgm:presLayoutVars>
      </dgm:prSet>
      <dgm:spPr/>
    </dgm:pt>
    <dgm:pt modelId="{63862355-C802-4913-A5D1-8CC244EE66EA}" type="pres">
      <dgm:prSet presAssocID="{C0E4B683-D38E-4C28-9FBC-8ED99FF44B9F}" presName="compNode" presStyleCnt="0"/>
      <dgm:spPr/>
    </dgm:pt>
    <dgm:pt modelId="{F8AA180D-973F-42C5-A850-707E25D5A02D}" type="pres">
      <dgm:prSet presAssocID="{C0E4B683-D38E-4C28-9FBC-8ED99FF44B9F}" presName="bgRect" presStyleLbl="bgShp" presStyleIdx="0" presStyleCnt="4"/>
      <dgm:spPr/>
    </dgm:pt>
    <dgm:pt modelId="{9777A7AF-D282-4AAA-B9FA-8283F67393E6}" type="pres">
      <dgm:prSet presAssocID="{C0E4B683-D38E-4C28-9FBC-8ED99FF44B9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D264E548-862A-48F6-9765-01F5DE804BDC}" type="pres">
      <dgm:prSet presAssocID="{C0E4B683-D38E-4C28-9FBC-8ED99FF44B9F}" presName="spaceRect" presStyleCnt="0"/>
      <dgm:spPr/>
    </dgm:pt>
    <dgm:pt modelId="{EABBC71B-6664-421D-AAC7-057B19CA05CB}" type="pres">
      <dgm:prSet presAssocID="{C0E4B683-D38E-4C28-9FBC-8ED99FF44B9F}" presName="parTx" presStyleLbl="revTx" presStyleIdx="0" presStyleCnt="4">
        <dgm:presLayoutVars>
          <dgm:chMax val="0"/>
          <dgm:chPref val="0"/>
        </dgm:presLayoutVars>
      </dgm:prSet>
      <dgm:spPr/>
    </dgm:pt>
    <dgm:pt modelId="{3A99707D-2FFB-4E52-AA23-DC00A64523BC}" type="pres">
      <dgm:prSet presAssocID="{3013431F-17B4-4626-B2DD-E7398144732E}" presName="sibTrans" presStyleCnt="0"/>
      <dgm:spPr/>
    </dgm:pt>
    <dgm:pt modelId="{69874B19-FE55-402F-BE93-362B014CD21D}" type="pres">
      <dgm:prSet presAssocID="{968A513E-E738-490D-A31A-E5B40CA9FA40}" presName="compNode" presStyleCnt="0"/>
      <dgm:spPr/>
    </dgm:pt>
    <dgm:pt modelId="{72A6EBAD-3196-496F-9573-A42D55127673}" type="pres">
      <dgm:prSet presAssocID="{968A513E-E738-490D-A31A-E5B40CA9FA40}" presName="bgRect" presStyleLbl="bgShp" presStyleIdx="1" presStyleCnt="4"/>
      <dgm:spPr/>
    </dgm:pt>
    <dgm:pt modelId="{1323B471-5ABD-42BE-822B-232F52821500}" type="pres">
      <dgm:prSet presAssocID="{968A513E-E738-490D-A31A-E5B40CA9FA40}" presName="iconRect" presStyleLbl="node1" presStyleIdx="1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D78E72C-A218-4156-8684-3F0ABAC1C900}" type="pres">
      <dgm:prSet presAssocID="{968A513E-E738-490D-A31A-E5B40CA9FA40}" presName="spaceRect" presStyleCnt="0"/>
      <dgm:spPr/>
    </dgm:pt>
    <dgm:pt modelId="{01EE0163-50A7-4D33-B779-25FE1BFB6B28}" type="pres">
      <dgm:prSet presAssocID="{968A513E-E738-490D-A31A-E5B40CA9FA40}" presName="parTx" presStyleLbl="revTx" presStyleIdx="1" presStyleCnt="4">
        <dgm:presLayoutVars>
          <dgm:chMax val="0"/>
          <dgm:chPref val="0"/>
        </dgm:presLayoutVars>
      </dgm:prSet>
      <dgm:spPr/>
    </dgm:pt>
    <dgm:pt modelId="{02859273-1259-4626-B618-FB7AA5389C95}" type="pres">
      <dgm:prSet presAssocID="{1D990B9E-21D9-4706-83BF-23E7CC394123}" presName="sibTrans" presStyleCnt="0"/>
      <dgm:spPr/>
    </dgm:pt>
    <dgm:pt modelId="{2B40C1E6-9B06-4D73-ACB7-8504279DC3F4}" type="pres">
      <dgm:prSet presAssocID="{A4E9884A-EF86-438B-B498-4ACBD0574447}" presName="compNode" presStyleCnt="0"/>
      <dgm:spPr/>
    </dgm:pt>
    <dgm:pt modelId="{049A3147-516D-43C3-B26D-2F9E28727280}" type="pres">
      <dgm:prSet presAssocID="{A4E9884A-EF86-438B-B498-4ACBD0574447}" presName="bgRect" presStyleLbl="bgShp" presStyleIdx="2" presStyleCnt="4"/>
      <dgm:spPr/>
    </dgm:pt>
    <dgm:pt modelId="{3964388F-9766-49AC-BA66-E6120908527E}" type="pres">
      <dgm:prSet presAssocID="{A4E9884A-EF86-438B-B498-4ACBD057444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1F61998-721F-43E9-BA8A-E03720FE3B4D}" type="pres">
      <dgm:prSet presAssocID="{A4E9884A-EF86-438B-B498-4ACBD0574447}" presName="spaceRect" presStyleCnt="0"/>
      <dgm:spPr/>
    </dgm:pt>
    <dgm:pt modelId="{2B42DE12-E07D-4D16-ADE2-B8FC9CA2A6CD}" type="pres">
      <dgm:prSet presAssocID="{A4E9884A-EF86-438B-B498-4ACBD0574447}" presName="parTx" presStyleLbl="revTx" presStyleIdx="2" presStyleCnt="4">
        <dgm:presLayoutVars>
          <dgm:chMax val="0"/>
          <dgm:chPref val="0"/>
        </dgm:presLayoutVars>
      </dgm:prSet>
      <dgm:spPr/>
    </dgm:pt>
    <dgm:pt modelId="{2F149BC4-81B8-4E5D-BF04-749CA6B1D4DA}" type="pres">
      <dgm:prSet presAssocID="{62C69588-5F43-4173-8710-400CA796DE2B}" presName="sibTrans" presStyleCnt="0"/>
      <dgm:spPr/>
    </dgm:pt>
    <dgm:pt modelId="{11CFC9BE-7A72-4971-BF07-A58DEC0D3D62}" type="pres">
      <dgm:prSet presAssocID="{B4D87937-7B0E-42F7-A5DC-2A10443C492E}" presName="compNode" presStyleCnt="0"/>
      <dgm:spPr/>
    </dgm:pt>
    <dgm:pt modelId="{03ACA9D0-97C9-4EFE-816A-96D002C6CC97}" type="pres">
      <dgm:prSet presAssocID="{B4D87937-7B0E-42F7-A5DC-2A10443C492E}" presName="bgRect" presStyleLbl="bgShp" presStyleIdx="3" presStyleCnt="4"/>
      <dgm:spPr/>
    </dgm:pt>
    <dgm:pt modelId="{A3C78CD3-0C1E-4489-8F8E-3E0CBB709A3B}" type="pres">
      <dgm:prSet presAssocID="{B4D87937-7B0E-42F7-A5DC-2A10443C492E}" presName="iconRect" presStyleLbl="node1" presStyleIdx="3" presStyleCnt="4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9963B990-E4B3-4890-98CD-97C58528B5E9}" type="pres">
      <dgm:prSet presAssocID="{B4D87937-7B0E-42F7-A5DC-2A10443C492E}" presName="spaceRect" presStyleCnt="0"/>
      <dgm:spPr/>
    </dgm:pt>
    <dgm:pt modelId="{54A24863-0BC2-4BCE-A495-C09D589B4428}" type="pres">
      <dgm:prSet presAssocID="{B4D87937-7B0E-42F7-A5DC-2A10443C492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9D46414-620E-4F24-A298-8C28D7E22B6D}" type="presOf" srcId="{8F5942FA-8FD9-4CB4-94E9-C83520F52575}" destId="{8D214D00-F671-4450-9385-76C08931EFD2}" srcOrd="0" destOrd="0" presId="urn:microsoft.com/office/officeart/2018/2/layout/IconVerticalSolidList"/>
    <dgm:cxn modelId="{E08C1C1F-1E0F-49B4-AAA1-96B51A298968}" srcId="{8F5942FA-8FD9-4CB4-94E9-C83520F52575}" destId="{A4E9884A-EF86-438B-B498-4ACBD0574447}" srcOrd="2" destOrd="0" parTransId="{487B73EF-C395-4BE2-9FF2-2CC13E4EADE0}" sibTransId="{62C69588-5F43-4173-8710-400CA796DE2B}"/>
    <dgm:cxn modelId="{7B20543E-D06F-4FED-A025-5EC694A4B84C}" srcId="{8F5942FA-8FD9-4CB4-94E9-C83520F52575}" destId="{968A513E-E738-490D-A31A-E5B40CA9FA40}" srcOrd="1" destOrd="0" parTransId="{72D8EEB6-F5BC-4D97-B4D5-0D509E29F758}" sibTransId="{1D990B9E-21D9-4706-83BF-23E7CC394123}"/>
    <dgm:cxn modelId="{8271F166-BC7C-4EA8-9002-AE2407D6F2F1}" srcId="{8F5942FA-8FD9-4CB4-94E9-C83520F52575}" destId="{C0E4B683-D38E-4C28-9FBC-8ED99FF44B9F}" srcOrd="0" destOrd="0" parTransId="{A24D91BF-7554-4122-9A98-BC1DA4110CD6}" sibTransId="{3013431F-17B4-4626-B2DD-E7398144732E}"/>
    <dgm:cxn modelId="{8468044A-BD45-4DBE-A3F4-78872BEC23A4}" type="presOf" srcId="{A4E9884A-EF86-438B-B498-4ACBD0574447}" destId="{2B42DE12-E07D-4D16-ADE2-B8FC9CA2A6CD}" srcOrd="0" destOrd="0" presId="urn:microsoft.com/office/officeart/2018/2/layout/IconVerticalSolidList"/>
    <dgm:cxn modelId="{EDA44552-CF67-4B2A-82EC-57C070C16B1E}" type="presOf" srcId="{B4D87937-7B0E-42F7-A5DC-2A10443C492E}" destId="{54A24863-0BC2-4BCE-A495-C09D589B4428}" srcOrd="0" destOrd="0" presId="urn:microsoft.com/office/officeart/2018/2/layout/IconVerticalSolidList"/>
    <dgm:cxn modelId="{6EB41E9E-32CD-40C5-BB6D-0D8F12602F2B}" type="presOf" srcId="{968A513E-E738-490D-A31A-E5B40CA9FA40}" destId="{01EE0163-50A7-4D33-B779-25FE1BFB6B28}" srcOrd="0" destOrd="0" presId="urn:microsoft.com/office/officeart/2018/2/layout/IconVerticalSolidList"/>
    <dgm:cxn modelId="{C85016AD-1D21-4026-9C0D-1B922148D5C0}" srcId="{8F5942FA-8FD9-4CB4-94E9-C83520F52575}" destId="{B4D87937-7B0E-42F7-A5DC-2A10443C492E}" srcOrd="3" destOrd="0" parTransId="{3F482C19-F579-47A3-91AF-0D66AA8AC33D}" sibTransId="{B4F78FE1-786B-40FF-99F2-B540C3D07686}"/>
    <dgm:cxn modelId="{04A693F6-BCBD-41DE-803B-61841A79164E}" type="presOf" srcId="{C0E4B683-D38E-4C28-9FBC-8ED99FF44B9F}" destId="{EABBC71B-6664-421D-AAC7-057B19CA05CB}" srcOrd="0" destOrd="0" presId="urn:microsoft.com/office/officeart/2018/2/layout/IconVerticalSolidList"/>
    <dgm:cxn modelId="{79FC9441-6F0C-4A37-92BC-05C267B43B84}" type="presParOf" srcId="{8D214D00-F671-4450-9385-76C08931EFD2}" destId="{63862355-C802-4913-A5D1-8CC244EE66EA}" srcOrd="0" destOrd="0" presId="urn:microsoft.com/office/officeart/2018/2/layout/IconVerticalSolidList"/>
    <dgm:cxn modelId="{B7A54167-C4D7-41A7-96DD-9E113D290E09}" type="presParOf" srcId="{63862355-C802-4913-A5D1-8CC244EE66EA}" destId="{F8AA180D-973F-42C5-A850-707E25D5A02D}" srcOrd="0" destOrd="0" presId="urn:microsoft.com/office/officeart/2018/2/layout/IconVerticalSolidList"/>
    <dgm:cxn modelId="{32F8D85B-EEA8-4168-BD02-33D84F302D05}" type="presParOf" srcId="{63862355-C802-4913-A5D1-8CC244EE66EA}" destId="{9777A7AF-D282-4AAA-B9FA-8283F67393E6}" srcOrd="1" destOrd="0" presId="urn:microsoft.com/office/officeart/2018/2/layout/IconVerticalSolidList"/>
    <dgm:cxn modelId="{B15BF9D1-FDA5-430F-AC17-5B456EBAA417}" type="presParOf" srcId="{63862355-C802-4913-A5D1-8CC244EE66EA}" destId="{D264E548-862A-48F6-9765-01F5DE804BDC}" srcOrd="2" destOrd="0" presId="urn:microsoft.com/office/officeart/2018/2/layout/IconVerticalSolidList"/>
    <dgm:cxn modelId="{BABC90E4-1068-43A3-BD52-5E31F4047C8F}" type="presParOf" srcId="{63862355-C802-4913-A5D1-8CC244EE66EA}" destId="{EABBC71B-6664-421D-AAC7-057B19CA05CB}" srcOrd="3" destOrd="0" presId="urn:microsoft.com/office/officeart/2018/2/layout/IconVerticalSolidList"/>
    <dgm:cxn modelId="{5C1EAE3C-373C-469A-9B10-AECA064314E4}" type="presParOf" srcId="{8D214D00-F671-4450-9385-76C08931EFD2}" destId="{3A99707D-2FFB-4E52-AA23-DC00A64523BC}" srcOrd="1" destOrd="0" presId="urn:microsoft.com/office/officeart/2018/2/layout/IconVerticalSolidList"/>
    <dgm:cxn modelId="{74587455-F12D-4034-8A1A-D80ACA671D33}" type="presParOf" srcId="{8D214D00-F671-4450-9385-76C08931EFD2}" destId="{69874B19-FE55-402F-BE93-362B014CD21D}" srcOrd="2" destOrd="0" presId="urn:microsoft.com/office/officeart/2018/2/layout/IconVerticalSolidList"/>
    <dgm:cxn modelId="{BFDEE871-F663-4627-8A65-D9BB787B9469}" type="presParOf" srcId="{69874B19-FE55-402F-BE93-362B014CD21D}" destId="{72A6EBAD-3196-496F-9573-A42D55127673}" srcOrd="0" destOrd="0" presId="urn:microsoft.com/office/officeart/2018/2/layout/IconVerticalSolidList"/>
    <dgm:cxn modelId="{745C190E-DDBA-422D-A452-FBB3A0B72776}" type="presParOf" srcId="{69874B19-FE55-402F-BE93-362B014CD21D}" destId="{1323B471-5ABD-42BE-822B-232F52821500}" srcOrd="1" destOrd="0" presId="urn:microsoft.com/office/officeart/2018/2/layout/IconVerticalSolidList"/>
    <dgm:cxn modelId="{4672B86E-F288-4175-8B78-D6DCADD6F77A}" type="presParOf" srcId="{69874B19-FE55-402F-BE93-362B014CD21D}" destId="{2D78E72C-A218-4156-8684-3F0ABAC1C900}" srcOrd="2" destOrd="0" presId="urn:microsoft.com/office/officeart/2018/2/layout/IconVerticalSolidList"/>
    <dgm:cxn modelId="{43B7C945-00DC-4BD8-ADFB-7DB8F2C830F5}" type="presParOf" srcId="{69874B19-FE55-402F-BE93-362B014CD21D}" destId="{01EE0163-50A7-4D33-B779-25FE1BFB6B28}" srcOrd="3" destOrd="0" presId="urn:microsoft.com/office/officeart/2018/2/layout/IconVerticalSolidList"/>
    <dgm:cxn modelId="{BFB69322-BE99-4397-83B4-6AE7ACD4DBFE}" type="presParOf" srcId="{8D214D00-F671-4450-9385-76C08931EFD2}" destId="{02859273-1259-4626-B618-FB7AA5389C95}" srcOrd="3" destOrd="0" presId="urn:microsoft.com/office/officeart/2018/2/layout/IconVerticalSolidList"/>
    <dgm:cxn modelId="{FE4F6484-A62F-4EDC-9485-9B91894C664E}" type="presParOf" srcId="{8D214D00-F671-4450-9385-76C08931EFD2}" destId="{2B40C1E6-9B06-4D73-ACB7-8504279DC3F4}" srcOrd="4" destOrd="0" presId="urn:microsoft.com/office/officeart/2018/2/layout/IconVerticalSolidList"/>
    <dgm:cxn modelId="{BFF02A39-D98C-481C-93BF-903EB47F9A0A}" type="presParOf" srcId="{2B40C1E6-9B06-4D73-ACB7-8504279DC3F4}" destId="{049A3147-516D-43C3-B26D-2F9E28727280}" srcOrd="0" destOrd="0" presId="urn:microsoft.com/office/officeart/2018/2/layout/IconVerticalSolidList"/>
    <dgm:cxn modelId="{271665BB-72A0-4E1B-9861-DCA1AB4C0652}" type="presParOf" srcId="{2B40C1E6-9B06-4D73-ACB7-8504279DC3F4}" destId="{3964388F-9766-49AC-BA66-E6120908527E}" srcOrd="1" destOrd="0" presId="urn:microsoft.com/office/officeart/2018/2/layout/IconVerticalSolidList"/>
    <dgm:cxn modelId="{53AD4EE0-1510-4411-AC4F-4C5BA5349B54}" type="presParOf" srcId="{2B40C1E6-9B06-4D73-ACB7-8504279DC3F4}" destId="{C1F61998-721F-43E9-BA8A-E03720FE3B4D}" srcOrd="2" destOrd="0" presId="urn:microsoft.com/office/officeart/2018/2/layout/IconVerticalSolidList"/>
    <dgm:cxn modelId="{3FFA38EF-6004-4151-9B7E-17EB57E0CD64}" type="presParOf" srcId="{2B40C1E6-9B06-4D73-ACB7-8504279DC3F4}" destId="{2B42DE12-E07D-4D16-ADE2-B8FC9CA2A6CD}" srcOrd="3" destOrd="0" presId="urn:microsoft.com/office/officeart/2018/2/layout/IconVerticalSolidList"/>
    <dgm:cxn modelId="{3C4E260D-B78C-44FB-83EA-3332A0F82306}" type="presParOf" srcId="{8D214D00-F671-4450-9385-76C08931EFD2}" destId="{2F149BC4-81B8-4E5D-BF04-749CA6B1D4DA}" srcOrd="5" destOrd="0" presId="urn:microsoft.com/office/officeart/2018/2/layout/IconVerticalSolidList"/>
    <dgm:cxn modelId="{18013CDE-BBA4-438B-9E5C-5C9C63462583}" type="presParOf" srcId="{8D214D00-F671-4450-9385-76C08931EFD2}" destId="{11CFC9BE-7A72-4971-BF07-A58DEC0D3D62}" srcOrd="6" destOrd="0" presId="urn:microsoft.com/office/officeart/2018/2/layout/IconVerticalSolidList"/>
    <dgm:cxn modelId="{71498532-7B82-450E-84A0-43662F3F4683}" type="presParOf" srcId="{11CFC9BE-7A72-4971-BF07-A58DEC0D3D62}" destId="{03ACA9D0-97C9-4EFE-816A-96D002C6CC97}" srcOrd="0" destOrd="0" presId="urn:microsoft.com/office/officeart/2018/2/layout/IconVerticalSolidList"/>
    <dgm:cxn modelId="{49DD4C41-2237-4681-8CA5-74759EDC6FF7}" type="presParOf" srcId="{11CFC9BE-7A72-4971-BF07-A58DEC0D3D62}" destId="{A3C78CD3-0C1E-4489-8F8E-3E0CBB709A3B}" srcOrd="1" destOrd="0" presId="urn:microsoft.com/office/officeart/2018/2/layout/IconVerticalSolidList"/>
    <dgm:cxn modelId="{40B4BC18-DB84-4D07-AC12-E574E143BFAC}" type="presParOf" srcId="{11CFC9BE-7A72-4971-BF07-A58DEC0D3D62}" destId="{9963B990-E4B3-4890-98CD-97C58528B5E9}" srcOrd="2" destOrd="0" presId="urn:microsoft.com/office/officeart/2018/2/layout/IconVerticalSolidList"/>
    <dgm:cxn modelId="{72E0CBA4-DB60-41E9-8357-D8AC4470CE12}" type="presParOf" srcId="{11CFC9BE-7A72-4971-BF07-A58DEC0D3D62}" destId="{54A24863-0BC2-4BCE-A495-C09D589B442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6FA7C7-117C-4630-A289-F28034B2F9D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0580898-9948-4FE9-A6EB-5FE0483D164B}">
      <dgm:prSet/>
      <dgm:spPr/>
      <dgm:t>
        <a:bodyPr/>
        <a:lstStyle/>
        <a:p>
          <a:r>
            <a:rPr lang="en-US" dirty="0" err="1"/>
            <a:t>råd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tips</a:t>
          </a:r>
        </a:p>
      </dgm:t>
    </dgm:pt>
    <dgm:pt modelId="{AB6F11EE-4EA4-4990-93F4-D85415D188AB}" type="parTrans" cxnId="{347C3C23-AB57-4D20-BC8B-002E89265112}">
      <dgm:prSet/>
      <dgm:spPr/>
      <dgm:t>
        <a:bodyPr/>
        <a:lstStyle/>
        <a:p>
          <a:endParaRPr lang="en-US"/>
        </a:p>
      </dgm:t>
    </dgm:pt>
    <dgm:pt modelId="{093610DA-A57D-4D29-AEAD-41DD110085DF}" type="sibTrans" cxnId="{347C3C23-AB57-4D20-BC8B-002E89265112}">
      <dgm:prSet/>
      <dgm:spPr/>
      <dgm:t>
        <a:bodyPr/>
        <a:lstStyle/>
        <a:p>
          <a:endParaRPr lang="en-US"/>
        </a:p>
      </dgm:t>
    </dgm:pt>
    <dgm:pt modelId="{F32A6063-7564-4FE6-9718-938AFC5CA385}">
      <dgm:prSet/>
      <dgm:spPr/>
      <dgm:t>
        <a:bodyPr/>
        <a:lstStyle/>
        <a:p>
          <a:r>
            <a:rPr lang="en-US"/>
            <a:t>hur man bäst förbereder sig till examen</a:t>
          </a:r>
        </a:p>
      </dgm:t>
    </dgm:pt>
    <dgm:pt modelId="{BB2A6239-1D00-4077-956E-9FCEA9F18B8D}" type="parTrans" cxnId="{5DE6CFC9-7BA8-4826-B09D-46386CBF0198}">
      <dgm:prSet/>
      <dgm:spPr/>
      <dgm:t>
        <a:bodyPr/>
        <a:lstStyle/>
        <a:p>
          <a:endParaRPr lang="en-US"/>
        </a:p>
      </dgm:t>
    </dgm:pt>
    <dgm:pt modelId="{39410781-3563-49AE-8D05-2119B949811F}" type="sibTrans" cxnId="{5DE6CFC9-7BA8-4826-B09D-46386CBF0198}">
      <dgm:prSet/>
      <dgm:spPr/>
      <dgm:t>
        <a:bodyPr/>
        <a:lstStyle/>
        <a:p>
          <a:endParaRPr lang="en-US"/>
        </a:p>
      </dgm:t>
    </dgm:pt>
    <dgm:pt modelId="{8374137A-29C6-4729-B586-B57D19C40486}">
      <dgm:prSet/>
      <dgm:spPr/>
      <dgm:t>
        <a:bodyPr/>
        <a:lstStyle/>
        <a:p>
          <a:r>
            <a:rPr lang="en-US" dirty="0" err="1"/>
            <a:t>förslag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strategi</a:t>
          </a:r>
          <a:r>
            <a:rPr lang="en-US" dirty="0"/>
            <a:t> under </a:t>
          </a:r>
          <a:r>
            <a:rPr lang="en-US" dirty="0" err="1"/>
            <a:t>sskrivandet</a:t>
          </a:r>
          <a:endParaRPr lang="en-US" dirty="0"/>
        </a:p>
      </dgm:t>
    </dgm:pt>
    <dgm:pt modelId="{290CB681-182E-4FF2-8DE1-A3470D18BE9C}" type="parTrans" cxnId="{4F867273-E84B-4BEB-9BB4-0602170BD040}">
      <dgm:prSet/>
      <dgm:spPr/>
      <dgm:t>
        <a:bodyPr/>
        <a:lstStyle/>
        <a:p>
          <a:endParaRPr lang="en-US"/>
        </a:p>
      </dgm:t>
    </dgm:pt>
    <dgm:pt modelId="{7F3A99AC-B1AD-45F7-862B-34AD80A43D5F}" type="sibTrans" cxnId="{4F867273-E84B-4BEB-9BB4-0602170BD040}">
      <dgm:prSet/>
      <dgm:spPr/>
      <dgm:t>
        <a:bodyPr/>
        <a:lstStyle/>
        <a:p>
          <a:endParaRPr lang="en-US"/>
        </a:p>
      </dgm:t>
    </dgm:pt>
    <dgm:pt modelId="{02B2B605-2B2F-441C-8C60-B8B71B21EAE4}">
      <dgm:prSet/>
      <dgm:spPr/>
      <dgm:t>
        <a:bodyPr/>
        <a:lstStyle/>
        <a:p>
          <a:r>
            <a:rPr lang="en-US" dirty="0" err="1"/>
            <a:t>hjälpa</a:t>
          </a:r>
          <a:r>
            <a:rPr lang="en-US" dirty="0"/>
            <a:t> dem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planerar</a:t>
          </a:r>
          <a:r>
            <a:rPr lang="en-US" dirty="0"/>
            <a:t> </a:t>
          </a:r>
          <a:r>
            <a:rPr lang="en-US" dirty="0" err="1"/>
            <a:t>skriva</a:t>
          </a:r>
          <a:r>
            <a:rPr lang="en-US" dirty="0"/>
            <a:t> </a:t>
          </a:r>
          <a:r>
            <a:rPr lang="en-US" dirty="0" err="1"/>
            <a:t>examen</a:t>
          </a:r>
          <a:endParaRPr lang="en-US" dirty="0"/>
        </a:p>
      </dgm:t>
    </dgm:pt>
    <dgm:pt modelId="{2A0CFC2F-8C50-4F2C-B34F-7A5D2E8E1838}" type="parTrans" cxnId="{0609BB5F-B3B8-4F07-85E2-EF45A99BA153}">
      <dgm:prSet/>
      <dgm:spPr/>
      <dgm:t>
        <a:bodyPr/>
        <a:lstStyle/>
        <a:p>
          <a:endParaRPr lang="en-US"/>
        </a:p>
      </dgm:t>
    </dgm:pt>
    <dgm:pt modelId="{96E06536-38FF-4CBE-BEA7-CC58623074B6}" type="sibTrans" cxnId="{0609BB5F-B3B8-4F07-85E2-EF45A99BA153}">
      <dgm:prSet/>
      <dgm:spPr/>
      <dgm:t>
        <a:bodyPr/>
        <a:lstStyle/>
        <a:p>
          <a:endParaRPr lang="en-US"/>
        </a:p>
      </dgm:t>
    </dgm:pt>
    <dgm:pt modelId="{07DA6B6A-CE6B-48FE-A35B-A5CB1EA804D7}" type="pres">
      <dgm:prSet presAssocID="{B56FA7C7-117C-4630-A289-F28034B2F9D8}" presName="root" presStyleCnt="0">
        <dgm:presLayoutVars>
          <dgm:dir/>
          <dgm:resizeHandles val="exact"/>
        </dgm:presLayoutVars>
      </dgm:prSet>
      <dgm:spPr/>
    </dgm:pt>
    <dgm:pt modelId="{F74D9889-C4A7-4FC5-99BC-0DEA8820513C}" type="pres">
      <dgm:prSet presAssocID="{40580898-9948-4FE9-A6EB-5FE0483D164B}" presName="compNode" presStyleCnt="0"/>
      <dgm:spPr/>
    </dgm:pt>
    <dgm:pt modelId="{D455A871-00B4-47DA-B42D-EB85183DBCEF}" type="pres">
      <dgm:prSet presAssocID="{40580898-9948-4FE9-A6EB-5FE0483D164B}" presName="bgRect" presStyleLbl="bgShp" presStyleIdx="0" presStyleCnt="4"/>
      <dgm:spPr/>
    </dgm:pt>
    <dgm:pt modelId="{609B3623-6BF1-49D1-B385-B193B38E16CB}" type="pres">
      <dgm:prSet presAssocID="{40580898-9948-4FE9-A6EB-5FE0483D16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8DFB2DF7-C11D-408E-ACC6-FD0F544DEC38}" type="pres">
      <dgm:prSet presAssocID="{40580898-9948-4FE9-A6EB-5FE0483D164B}" presName="spaceRect" presStyleCnt="0"/>
      <dgm:spPr/>
    </dgm:pt>
    <dgm:pt modelId="{5CBAC5DC-C376-46E9-958E-30F79092E6C1}" type="pres">
      <dgm:prSet presAssocID="{40580898-9948-4FE9-A6EB-5FE0483D164B}" presName="parTx" presStyleLbl="revTx" presStyleIdx="0" presStyleCnt="4">
        <dgm:presLayoutVars>
          <dgm:chMax val="0"/>
          <dgm:chPref val="0"/>
        </dgm:presLayoutVars>
      </dgm:prSet>
      <dgm:spPr/>
    </dgm:pt>
    <dgm:pt modelId="{1DE2747D-18A1-4956-84FB-A26A73D60FE7}" type="pres">
      <dgm:prSet presAssocID="{093610DA-A57D-4D29-AEAD-41DD110085DF}" presName="sibTrans" presStyleCnt="0"/>
      <dgm:spPr/>
    </dgm:pt>
    <dgm:pt modelId="{29A01C89-70CA-4ADD-8951-EA618D93C4D7}" type="pres">
      <dgm:prSet presAssocID="{F32A6063-7564-4FE6-9718-938AFC5CA385}" presName="compNode" presStyleCnt="0"/>
      <dgm:spPr/>
    </dgm:pt>
    <dgm:pt modelId="{F18999C6-235B-402B-B2B8-45DEC0ED5801}" type="pres">
      <dgm:prSet presAssocID="{F32A6063-7564-4FE6-9718-938AFC5CA385}" presName="bgRect" presStyleLbl="bgShp" presStyleIdx="1" presStyleCnt="4"/>
      <dgm:spPr/>
    </dgm:pt>
    <dgm:pt modelId="{A4D2EB79-B0AC-4047-94FD-7DADBFB1439C}" type="pres">
      <dgm:prSet presAssocID="{F32A6063-7564-4FE6-9718-938AFC5CA38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158309C-9BEE-446B-B09C-59B273AADD74}" type="pres">
      <dgm:prSet presAssocID="{F32A6063-7564-4FE6-9718-938AFC5CA385}" presName="spaceRect" presStyleCnt="0"/>
      <dgm:spPr/>
    </dgm:pt>
    <dgm:pt modelId="{71DECA25-901F-4A10-B942-81AA28E9B972}" type="pres">
      <dgm:prSet presAssocID="{F32A6063-7564-4FE6-9718-938AFC5CA385}" presName="parTx" presStyleLbl="revTx" presStyleIdx="1" presStyleCnt="4">
        <dgm:presLayoutVars>
          <dgm:chMax val="0"/>
          <dgm:chPref val="0"/>
        </dgm:presLayoutVars>
      </dgm:prSet>
      <dgm:spPr/>
    </dgm:pt>
    <dgm:pt modelId="{6DB0DB49-B8B8-4B23-AD9C-5CD0069749E2}" type="pres">
      <dgm:prSet presAssocID="{39410781-3563-49AE-8D05-2119B949811F}" presName="sibTrans" presStyleCnt="0"/>
      <dgm:spPr/>
    </dgm:pt>
    <dgm:pt modelId="{B9E31D7C-18A4-4A12-9397-B0219E349EE9}" type="pres">
      <dgm:prSet presAssocID="{8374137A-29C6-4729-B586-B57D19C40486}" presName="compNode" presStyleCnt="0"/>
      <dgm:spPr/>
    </dgm:pt>
    <dgm:pt modelId="{3DC38D79-6BE3-45FD-BA94-C72036983786}" type="pres">
      <dgm:prSet presAssocID="{8374137A-29C6-4729-B586-B57D19C40486}" presName="bgRect" presStyleLbl="bgShp" presStyleIdx="2" presStyleCnt="4"/>
      <dgm:spPr/>
    </dgm:pt>
    <dgm:pt modelId="{3EEAE4CE-6700-4EAA-A081-03987A2E539E}" type="pres">
      <dgm:prSet presAssocID="{8374137A-29C6-4729-B586-B57D19C4048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DC113209-3797-4A97-87F9-029E84BE5E40}" type="pres">
      <dgm:prSet presAssocID="{8374137A-29C6-4729-B586-B57D19C40486}" presName="spaceRect" presStyleCnt="0"/>
      <dgm:spPr/>
    </dgm:pt>
    <dgm:pt modelId="{1D0DE2B0-BC07-4998-A9FE-9885D7A09226}" type="pres">
      <dgm:prSet presAssocID="{8374137A-29C6-4729-B586-B57D19C40486}" presName="parTx" presStyleLbl="revTx" presStyleIdx="2" presStyleCnt="4">
        <dgm:presLayoutVars>
          <dgm:chMax val="0"/>
          <dgm:chPref val="0"/>
        </dgm:presLayoutVars>
      </dgm:prSet>
      <dgm:spPr/>
    </dgm:pt>
    <dgm:pt modelId="{1E9C8DCB-24F5-464D-B3A3-35DDE206F5A9}" type="pres">
      <dgm:prSet presAssocID="{7F3A99AC-B1AD-45F7-862B-34AD80A43D5F}" presName="sibTrans" presStyleCnt="0"/>
      <dgm:spPr/>
    </dgm:pt>
    <dgm:pt modelId="{26746994-F5F9-414A-8ED7-F1C4EFDF2816}" type="pres">
      <dgm:prSet presAssocID="{02B2B605-2B2F-441C-8C60-B8B71B21EAE4}" presName="compNode" presStyleCnt="0"/>
      <dgm:spPr/>
    </dgm:pt>
    <dgm:pt modelId="{856A7C34-72B7-4549-BF59-F21F859C0032}" type="pres">
      <dgm:prSet presAssocID="{02B2B605-2B2F-441C-8C60-B8B71B21EAE4}" presName="bgRect" presStyleLbl="bgShp" presStyleIdx="3" presStyleCnt="4"/>
      <dgm:spPr/>
    </dgm:pt>
    <dgm:pt modelId="{577798C3-7667-46C2-9075-731E024BB32E}" type="pres">
      <dgm:prSet presAssocID="{02B2B605-2B2F-441C-8C60-B8B71B21EAE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E73C890-24BB-45B5-B4A9-C59B5CF3B61A}" type="pres">
      <dgm:prSet presAssocID="{02B2B605-2B2F-441C-8C60-B8B71B21EAE4}" presName="spaceRect" presStyleCnt="0"/>
      <dgm:spPr/>
    </dgm:pt>
    <dgm:pt modelId="{331DEB3B-0437-44D8-A412-3C49392EE50D}" type="pres">
      <dgm:prSet presAssocID="{02B2B605-2B2F-441C-8C60-B8B71B21EAE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47C3C23-AB57-4D20-BC8B-002E89265112}" srcId="{B56FA7C7-117C-4630-A289-F28034B2F9D8}" destId="{40580898-9948-4FE9-A6EB-5FE0483D164B}" srcOrd="0" destOrd="0" parTransId="{AB6F11EE-4EA4-4990-93F4-D85415D188AB}" sibTransId="{093610DA-A57D-4D29-AEAD-41DD110085DF}"/>
    <dgm:cxn modelId="{E47E3524-2AB6-4B02-A787-EB180A95E64E}" type="presOf" srcId="{F32A6063-7564-4FE6-9718-938AFC5CA385}" destId="{71DECA25-901F-4A10-B942-81AA28E9B972}" srcOrd="0" destOrd="0" presId="urn:microsoft.com/office/officeart/2018/2/layout/IconVerticalSolidList"/>
    <dgm:cxn modelId="{0609BB5F-B3B8-4F07-85E2-EF45A99BA153}" srcId="{B56FA7C7-117C-4630-A289-F28034B2F9D8}" destId="{02B2B605-2B2F-441C-8C60-B8B71B21EAE4}" srcOrd="3" destOrd="0" parTransId="{2A0CFC2F-8C50-4F2C-B34F-7A5D2E8E1838}" sibTransId="{96E06536-38FF-4CBE-BEA7-CC58623074B6}"/>
    <dgm:cxn modelId="{4F867273-E84B-4BEB-9BB4-0602170BD040}" srcId="{B56FA7C7-117C-4630-A289-F28034B2F9D8}" destId="{8374137A-29C6-4729-B586-B57D19C40486}" srcOrd="2" destOrd="0" parTransId="{290CB681-182E-4FF2-8DE1-A3470D18BE9C}" sibTransId="{7F3A99AC-B1AD-45F7-862B-34AD80A43D5F}"/>
    <dgm:cxn modelId="{4B63E587-8D51-4D48-8835-889CBDC7DD7D}" type="presOf" srcId="{40580898-9948-4FE9-A6EB-5FE0483D164B}" destId="{5CBAC5DC-C376-46E9-958E-30F79092E6C1}" srcOrd="0" destOrd="0" presId="urn:microsoft.com/office/officeart/2018/2/layout/IconVerticalSolidList"/>
    <dgm:cxn modelId="{1219D4A9-BCCC-4EDE-B11D-F70C224E0D0C}" type="presOf" srcId="{02B2B605-2B2F-441C-8C60-B8B71B21EAE4}" destId="{331DEB3B-0437-44D8-A412-3C49392EE50D}" srcOrd="0" destOrd="0" presId="urn:microsoft.com/office/officeart/2018/2/layout/IconVerticalSolidList"/>
    <dgm:cxn modelId="{5DE6CFC9-7BA8-4826-B09D-46386CBF0198}" srcId="{B56FA7C7-117C-4630-A289-F28034B2F9D8}" destId="{F32A6063-7564-4FE6-9718-938AFC5CA385}" srcOrd="1" destOrd="0" parTransId="{BB2A6239-1D00-4077-956E-9FCEA9F18B8D}" sibTransId="{39410781-3563-49AE-8D05-2119B949811F}"/>
    <dgm:cxn modelId="{5E9113F7-88B8-40C4-B75C-1D0A47D192B0}" type="presOf" srcId="{8374137A-29C6-4729-B586-B57D19C40486}" destId="{1D0DE2B0-BC07-4998-A9FE-9885D7A09226}" srcOrd="0" destOrd="0" presId="urn:microsoft.com/office/officeart/2018/2/layout/IconVerticalSolidList"/>
    <dgm:cxn modelId="{42F0B2F8-4D0D-439B-B188-1AE5FB09E387}" type="presOf" srcId="{B56FA7C7-117C-4630-A289-F28034B2F9D8}" destId="{07DA6B6A-CE6B-48FE-A35B-A5CB1EA804D7}" srcOrd="0" destOrd="0" presId="urn:microsoft.com/office/officeart/2018/2/layout/IconVerticalSolidList"/>
    <dgm:cxn modelId="{61AA7164-190C-4309-BCA2-786987B4971F}" type="presParOf" srcId="{07DA6B6A-CE6B-48FE-A35B-A5CB1EA804D7}" destId="{F74D9889-C4A7-4FC5-99BC-0DEA8820513C}" srcOrd="0" destOrd="0" presId="urn:microsoft.com/office/officeart/2018/2/layout/IconVerticalSolidList"/>
    <dgm:cxn modelId="{738A5830-FA8D-4DE8-92D5-7CA2E94D53C9}" type="presParOf" srcId="{F74D9889-C4A7-4FC5-99BC-0DEA8820513C}" destId="{D455A871-00B4-47DA-B42D-EB85183DBCEF}" srcOrd="0" destOrd="0" presId="urn:microsoft.com/office/officeart/2018/2/layout/IconVerticalSolidList"/>
    <dgm:cxn modelId="{7C335F40-157C-4F03-AE52-F6E9988ADDE0}" type="presParOf" srcId="{F74D9889-C4A7-4FC5-99BC-0DEA8820513C}" destId="{609B3623-6BF1-49D1-B385-B193B38E16CB}" srcOrd="1" destOrd="0" presId="urn:microsoft.com/office/officeart/2018/2/layout/IconVerticalSolidList"/>
    <dgm:cxn modelId="{30ABDA10-D4E5-4A37-93FD-8D0EEE376D6F}" type="presParOf" srcId="{F74D9889-C4A7-4FC5-99BC-0DEA8820513C}" destId="{8DFB2DF7-C11D-408E-ACC6-FD0F544DEC38}" srcOrd="2" destOrd="0" presId="urn:microsoft.com/office/officeart/2018/2/layout/IconVerticalSolidList"/>
    <dgm:cxn modelId="{DC389531-6839-4CF8-B66A-4212A7FA97DB}" type="presParOf" srcId="{F74D9889-C4A7-4FC5-99BC-0DEA8820513C}" destId="{5CBAC5DC-C376-46E9-958E-30F79092E6C1}" srcOrd="3" destOrd="0" presId="urn:microsoft.com/office/officeart/2018/2/layout/IconVerticalSolidList"/>
    <dgm:cxn modelId="{A470C8E4-541E-4764-8AE2-E4E68031EF18}" type="presParOf" srcId="{07DA6B6A-CE6B-48FE-A35B-A5CB1EA804D7}" destId="{1DE2747D-18A1-4956-84FB-A26A73D60FE7}" srcOrd="1" destOrd="0" presId="urn:microsoft.com/office/officeart/2018/2/layout/IconVerticalSolidList"/>
    <dgm:cxn modelId="{7B09D5DE-BDA7-4164-BABE-14E9A5A37A25}" type="presParOf" srcId="{07DA6B6A-CE6B-48FE-A35B-A5CB1EA804D7}" destId="{29A01C89-70CA-4ADD-8951-EA618D93C4D7}" srcOrd="2" destOrd="0" presId="urn:microsoft.com/office/officeart/2018/2/layout/IconVerticalSolidList"/>
    <dgm:cxn modelId="{D3C8FA30-F566-4818-B227-D9CE3CEB8AAF}" type="presParOf" srcId="{29A01C89-70CA-4ADD-8951-EA618D93C4D7}" destId="{F18999C6-235B-402B-B2B8-45DEC0ED5801}" srcOrd="0" destOrd="0" presId="urn:microsoft.com/office/officeart/2018/2/layout/IconVerticalSolidList"/>
    <dgm:cxn modelId="{42040681-D894-4EFF-85DB-797E64D6C980}" type="presParOf" srcId="{29A01C89-70CA-4ADD-8951-EA618D93C4D7}" destId="{A4D2EB79-B0AC-4047-94FD-7DADBFB1439C}" srcOrd="1" destOrd="0" presId="urn:microsoft.com/office/officeart/2018/2/layout/IconVerticalSolidList"/>
    <dgm:cxn modelId="{CFC8673E-7FC1-4922-BAE9-F326A0247ED4}" type="presParOf" srcId="{29A01C89-70CA-4ADD-8951-EA618D93C4D7}" destId="{6158309C-9BEE-446B-B09C-59B273AADD74}" srcOrd="2" destOrd="0" presId="urn:microsoft.com/office/officeart/2018/2/layout/IconVerticalSolidList"/>
    <dgm:cxn modelId="{CF687AB2-571F-4D57-B8E5-9D09AA15EEC2}" type="presParOf" srcId="{29A01C89-70CA-4ADD-8951-EA618D93C4D7}" destId="{71DECA25-901F-4A10-B942-81AA28E9B972}" srcOrd="3" destOrd="0" presId="urn:microsoft.com/office/officeart/2018/2/layout/IconVerticalSolidList"/>
    <dgm:cxn modelId="{44EAAEF6-E6EB-464C-90AF-1B819FF5F6A1}" type="presParOf" srcId="{07DA6B6A-CE6B-48FE-A35B-A5CB1EA804D7}" destId="{6DB0DB49-B8B8-4B23-AD9C-5CD0069749E2}" srcOrd="3" destOrd="0" presId="urn:microsoft.com/office/officeart/2018/2/layout/IconVerticalSolidList"/>
    <dgm:cxn modelId="{0101E3AD-DA22-4D4A-A9F8-3BD5C513D587}" type="presParOf" srcId="{07DA6B6A-CE6B-48FE-A35B-A5CB1EA804D7}" destId="{B9E31D7C-18A4-4A12-9397-B0219E349EE9}" srcOrd="4" destOrd="0" presId="urn:microsoft.com/office/officeart/2018/2/layout/IconVerticalSolidList"/>
    <dgm:cxn modelId="{2463366E-AFB3-4EC3-8BDF-95A3FDDBA5C2}" type="presParOf" srcId="{B9E31D7C-18A4-4A12-9397-B0219E349EE9}" destId="{3DC38D79-6BE3-45FD-BA94-C72036983786}" srcOrd="0" destOrd="0" presId="urn:microsoft.com/office/officeart/2018/2/layout/IconVerticalSolidList"/>
    <dgm:cxn modelId="{40053F4C-A893-462F-8671-397E89D4D7FC}" type="presParOf" srcId="{B9E31D7C-18A4-4A12-9397-B0219E349EE9}" destId="{3EEAE4CE-6700-4EAA-A081-03987A2E539E}" srcOrd="1" destOrd="0" presId="urn:microsoft.com/office/officeart/2018/2/layout/IconVerticalSolidList"/>
    <dgm:cxn modelId="{EF38E188-2FE9-414B-90FF-0CDD8BFAF2DF}" type="presParOf" srcId="{B9E31D7C-18A4-4A12-9397-B0219E349EE9}" destId="{DC113209-3797-4A97-87F9-029E84BE5E40}" srcOrd="2" destOrd="0" presId="urn:microsoft.com/office/officeart/2018/2/layout/IconVerticalSolidList"/>
    <dgm:cxn modelId="{7518A7E5-B15A-42ED-A72A-30338EC57447}" type="presParOf" srcId="{B9E31D7C-18A4-4A12-9397-B0219E349EE9}" destId="{1D0DE2B0-BC07-4998-A9FE-9885D7A09226}" srcOrd="3" destOrd="0" presId="urn:microsoft.com/office/officeart/2018/2/layout/IconVerticalSolidList"/>
    <dgm:cxn modelId="{D2D8E008-880D-42AB-A5FF-25E915C55543}" type="presParOf" srcId="{07DA6B6A-CE6B-48FE-A35B-A5CB1EA804D7}" destId="{1E9C8DCB-24F5-464D-B3A3-35DDE206F5A9}" srcOrd="5" destOrd="0" presId="urn:microsoft.com/office/officeart/2018/2/layout/IconVerticalSolidList"/>
    <dgm:cxn modelId="{A79C2D1A-4024-4ED4-B544-997023552ADA}" type="presParOf" srcId="{07DA6B6A-CE6B-48FE-A35B-A5CB1EA804D7}" destId="{26746994-F5F9-414A-8ED7-F1C4EFDF2816}" srcOrd="6" destOrd="0" presId="urn:microsoft.com/office/officeart/2018/2/layout/IconVerticalSolidList"/>
    <dgm:cxn modelId="{F8D8F222-BF95-4112-85EB-571109C27754}" type="presParOf" srcId="{26746994-F5F9-414A-8ED7-F1C4EFDF2816}" destId="{856A7C34-72B7-4549-BF59-F21F859C0032}" srcOrd="0" destOrd="0" presId="urn:microsoft.com/office/officeart/2018/2/layout/IconVerticalSolidList"/>
    <dgm:cxn modelId="{F826A8DA-964E-4B31-AA81-437361175CC7}" type="presParOf" srcId="{26746994-F5F9-414A-8ED7-F1C4EFDF2816}" destId="{577798C3-7667-46C2-9075-731E024BB32E}" srcOrd="1" destOrd="0" presId="urn:microsoft.com/office/officeart/2018/2/layout/IconVerticalSolidList"/>
    <dgm:cxn modelId="{DBE313CC-3526-43DE-9701-2DC89A35C824}" type="presParOf" srcId="{26746994-F5F9-414A-8ED7-F1C4EFDF2816}" destId="{BE73C890-24BB-45B5-B4A9-C59B5CF3B61A}" srcOrd="2" destOrd="0" presId="urn:microsoft.com/office/officeart/2018/2/layout/IconVerticalSolidList"/>
    <dgm:cxn modelId="{07F57E3B-B6DD-49AB-AE61-800C66A58BF3}" type="presParOf" srcId="{26746994-F5F9-414A-8ED7-F1C4EFDF2816}" destId="{331DEB3B-0437-44D8-A412-3C49392EE5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6DEAFCE-AA28-46B1-A182-A550A01C411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5C17E7E-DC47-41C5-93D4-1A24DD40DDB8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400" dirty="0"/>
            <a:t>’’Behind the Scenes of the European Exam in General Cardiology’’, Heart, 2019</a:t>
          </a:r>
        </a:p>
      </dgm:t>
    </dgm:pt>
    <dgm:pt modelId="{AB698A25-5951-436A-89F6-EBECFF042B08}" type="parTrans" cxnId="{540478CE-3295-4FB9-9728-AD90E01FAE3F}">
      <dgm:prSet/>
      <dgm:spPr/>
      <dgm:t>
        <a:bodyPr/>
        <a:lstStyle/>
        <a:p>
          <a:endParaRPr lang="en-US"/>
        </a:p>
      </dgm:t>
    </dgm:pt>
    <dgm:pt modelId="{FD9C0E80-12E4-4185-A957-B484EB6F1A53}" type="sibTrans" cxnId="{540478CE-3295-4FB9-9728-AD90E01FAE3F}">
      <dgm:prSet/>
      <dgm:spPr/>
      <dgm:t>
        <a:bodyPr/>
        <a:lstStyle/>
        <a:p>
          <a:endParaRPr lang="en-US"/>
        </a:p>
      </dgm:t>
    </dgm:pt>
    <dgm:pt modelId="{B3E4A9AA-191C-49BA-827C-BDCCD3E893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’’How to succeed in the EEGC: a guide for trainees and their trainers’’, Heart, 2019</a:t>
          </a:r>
        </a:p>
      </dgm:t>
    </dgm:pt>
    <dgm:pt modelId="{54243B5E-B22B-47A6-ADE5-2D03DF7A479B}" type="parTrans" cxnId="{37519B7F-2805-4003-A695-C460A68EA640}">
      <dgm:prSet/>
      <dgm:spPr/>
      <dgm:t>
        <a:bodyPr/>
        <a:lstStyle/>
        <a:p>
          <a:endParaRPr lang="en-US"/>
        </a:p>
      </dgm:t>
    </dgm:pt>
    <dgm:pt modelId="{F2D0DFCB-7478-4660-B2FC-DFD83EFB7CD5}" type="sibTrans" cxnId="{37519B7F-2805-4003-A695-C460A68EA640}">
      <dgm:prSet/>
      <dgm:spPr/>
      <dgm:t>
        <a:bodyPr/>
        <a:lstStyle/>
        <a:p>
          <a:endParaRPr lang="en-US"/>
        </a:p>
      </dgm:t>
    </dgm:pt>
    <dgm:pt modelId="{999169F3-5E62-46D9-B229-CF5DA7425B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u="sng" dirty="0">
              <a:hlinkClick xmlns:r="http://schemas.openxmlformats.org/officeDocument/2006/relationships" r:id="rId1"/>
            </a:rPr>
            <a:t>https://www.sls.se/SVKF/utbildning/specialistexamen/</a:t>
          </a:r>
          <a:endParaRPr lang="en-US" sz="1400" dirty="0"/>
        </a:p>
      </dgm:t>
    </dgm:pt>
    <dgm:pt modelId="{F361BEC4-7AB4-4676-B619-A4753C51A970}" type="parTrans" cxnId="{7DF50993-9361-4FC1-A0A3-5F9DE252895C}">
      <dgm:prSet/>
      <dgm:spPr/>
      <dgm:t>
        <a:bodyPr/>
        <a:lstStyle/>
        <a:p>
          <a:endParaRPr lang="en-US"/>
        </a:p>
      </dgm:t>
    </dgm:pt>
    <dgm:pt modelId="{1CD84DAC-5474-4D39-8035-413A5649BB1E}" type="sibTrans" cxnId="{7DF50993-9361-4FC1-A0A3-5F9DE252895C}">
      <dgm:prSet/>
      <dgm:spPr/>
      <dgm:t>
        <a:bodyPr/>
        <a:lstStyle/>
        <a:p>
          <a:endParaRPr lang="en-US"/>
        </a:p>
      </dgm:t>
    </dgm:pt>
    <dgm:pt modelId="{3636C631-44D0-4ED5-A0DC-D02E94915B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u="sng" dirty="0">
              <a:hlinkClick xmlns:r="http://schemas.openxmlformats.org/officeDocument/2006/relationships" r:id="rId2"/>
            </a:rPr>
            <a:t>https://www.sls.se/globalassets/svkf/about_european_examination_general_cardiology_2019.pdf</a:t>
          </a:r>
          <a:endParaRPr lang="en-US" sz="1400" dirty="0"/>
        </a:p>
      </dgm:t>
    </dgm:pt>
    <dgm:pt modelId="{40CCF42A-06A6-43DC-839C-FE1D30509DD1}" type="parTrans" cxnId="{0704F997-B952-4BC8-A0DA-5C1A1FAC387C}">
      <dgm:prSet/>
      <dgm:spPr/>
      <dgm:t>
        <a:bodyPr/>
        <a:lstStyle/>
        <a:p>
          <a:endParaRPr lang="en-US"/>
        </a:p>
      </dgm:t>
    </dgm:pt>
    <dgm:pt modelId="{3AFB7B19-C377-4235-9958-9CBF29180BCC}" type="sibTrans" cxnId="{0704F997-B952-4BC8-A0DA-5C1A1FAC387C}">
      <dgm:prSet/>
      <dgm:spPr/>
      <dgm:t>
        <a:bodyPr/>
        <a:lstStyle/>
        <a:p>
          <a:endParaRPr lang="en-US"/>
        </a:p>
      </dgm:t>
    </dgm:pt>
    <dgm:pt modelId="{9418DBF6-6CE9-4ECA-A8FF-D4C740D51D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hlinkClick xmlns:r="http://schemas.openxmlformats.org/officeDocument/2006/relationships" r:id="rId3"/>
            </a:rPr>
            <a:t>https://esc365.escardio.org/Congress/ESC-CONGRESS-2017/Test-your-clinical-knowledge-with-the-European-Exam-in-General-Cardiology/21300-test-your-clinical-knowledge-with-the-european-exam-in-general-cardiology</a:t>
          </a:r>
          <a:endParaRPr lang="en-US" sz="1400" dirty="0"/>
        </a:p>
      </dgm:t>
    </dgm:pt>
    <dgm:pt modelId="{A73C60DF-3C20-41CD-AF8B-19602F72C046}" type="parTrans" cxnId="{90D24A6E-0E20-41E9-A5E6-D4421D44B3EC}">
      <dgm:prSet/>
      <dgm:spPr/>
      <dgm:t>
        <a:bodyPr/>
        <a:lstStyle/>
        <a:p>
          <a:endParaRPr lang="sv-SE"/>
        </a:p>
      </dgm:t>
    </dgm:pt>
    <dgm:pt modelId="{BEBCB9CC-8997-497E-B288-901AD850A8C4}" type="sibTrans" cxnId="{90D24A6E-0E20-41E9-A5E6-D4421D44B3EC}">
      <dgm:prSet/>
      <dgm:spPr/>
      <dgm:t>
        <a:bodyPr/>
        <a:lstStyle/>
        <a:p>
          <a:endParaRPr lang="sv-SE"/>
        </a:p>
      </dgm:t>
    </dgm:pt>
    <dgm:pt modelId="{4FD39552-114B-4E1A-8B3D-CAEA010457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hlinkClick xmlns:r="http://schemas.openxmlformats.org/officeDocument/2006/relationships" r:id="rId4"/>
            </a:rPr>
            <a:t>https://esc365.escardio.org/Congress/ESC-Congress-2018/Take-the-Challenge-The-European-Exam-on-General-Cardiology-EEGC/24165-take-the-challenge-the-european-exam-on-general-cardiology-eegc</a:t>
          </a:r>
          <a:endParaRPr lang="en-US" sz="1400" dirty="0"/>
        </a:p>
      </dgm:t>
    </dgm:pt>
    <dgm:pt modelId="{26D2EED1-EAD6-420F-8017-0D89E1F1ADD2}" type="parTrans" cxnId="{8AF42EEA-DE69-460D-A846-B66693830CA9}">
      <dgm:prSet/>
      <dgm:spPr/>
      <dgm:t>
        <a:bodyPr/>
        <a:lstStyle/>
        <a:p>
          <a:endParaRPr lang="sv-SE"/>
        </a:p>
      </dgm:t>
    </dgm:pt>
    <dgm:pt modelId="{B87E8075-0175-41E2-8BC5-A4E8A12C3C76}" type="sibTrans" cxnId="{8AF42EEA-DE69-460D-A846-B66693830CA9}">
      <dgm:prSet/>
      <dgm:spPr/>
      <dgm:t>
        <a:bodyPr/>
        <a:lstStyle/>
        <a:p>
          <a:endParaRPr lang="sv-SE"/>
        </a:p>
      </dgm:t>
    </dgm:pt>
    <dgm:pt modelId="{F393A1A1-27AF-4F1D-BD74-A17B3AEA5724}" type="pres">
      <dgm:prSet presAssocID="{C6DEAFCE-AA28-46B1-A182-A550A01C4115}" presName="root" presStyleCnt="0">
        <dgm:presLayoutVars>
          <dgm:dir/>
          <dgm:resizeHandles val="exact"/>
        </dgm:presLayoutVars>
      </dgm:prSet>
      <dgm:spPr/>
    </dgm:pt>
    <dgm:pt modelId="{61817254-DDC5-4E39-AE65-369E1FEF4AAB}" type="pres">
      <dgm:prSet presAssocID="{D5C17E7E-DC47-41C5-93D4-1A24DD40DDB8}" presName="compNode" presStyleCnt="0"/>
      <dgm:spPr/>
    </dgm:pt>
    <dgm:pt modelId="{02A4A9F3-8296-499A-A85A-2D31BC6D835B}" type="pres">
      <dgm:prSet presAssocID="{D5C17E7E-DC47-41C5-93D4-1A24DD40DDB8}" presName="bgRect" presStyleLbl="bgShp" presStyleIdx="0" presStyleCnt="6" custLinFactNeighborX="5676" custLinFactNeighborY="1187"/>
      <dgm:spPr/>
    </dgm:pt>
    <dgm:pt modelId="{73761393-96BA-4AD0-A371-CF00BCB9E9FD}" type="pres">
      <dgm:prSet presAssocID="{D5C17E7E-DC47-41C5-93D4-1A24DD40DDB8}" presName="iconRect" presStyleLbl="node1" presStyleIdx="0" presStyleCnt="6" custLinFactX="456925" custLinFactY="400000" custLinFactNeighborX="500000" custLinFactNeighborY="474751"/>
      <dgm:spPr>
        <a:ln>
          <a:noFill/>
        </a:ln>
      </dgm:spPr>
    </dgm:pt>
    <dgm:pt modelId="{B4839259-7A7C-4C94-B704-BA089B004A68}" type="pres">
      <dgm:prSet presAssocID="{D5C17E7E-DC47-41C5-93D4-1A24DD40DDB8}" presName="spaceRect" presStyleCnt="0"/>
      <dgm:spPr/>
    </dgm:pt>
    <dgm:pt modelId="{6A14E5C0-02EC-49B6-B954-50C46323749B}" type="pres">
      <dgm:prSet presAssocID="{D5C17E7E-DC47-41C5-93D4-1A24DD40DDB8}" presName="parTx" presStyleLbl="revTx" presStyleIdx="0" presStyleCnt="6" custScaleX="100000" custLinFactNeighborX="6563" custLinFactNeighborY="-752">
        <dgm:presLayoutVars>
          <dgm:chMax val="0"/>
          <dgm:chPref val="0"/>
        </dgm:presLayoutVars>
      </dgm:prSet>
      <dgm:spPr/>
    </dgm:pt>
    <dgm:pt modelId="{F64F5813-1020-4C9E-887A-952B66853C9D}" type="pres">
      <dgm:prSet presAssocID="{FD9C0E80-12E4-4185-A957-B484EB6F1A53}" presName="sibTrans" presStyleCnt="0"/>
      <dgm:spPr/>
    </dgm:pt>
    <dgm:pt modelId="{205551C8-42BC-4EB5-881A-C15A89920358}" type="pres">
      <dgm:prSet presAssocID="{B3E4A9AA-191C-49BA-827C-BDCCD3E89313}" presName="compNode" presStyleCnt="0"/>
      <dgm:spPr/>
    </dgm:pt>
    <dgm:pt modelId="{8127ED04-F828-4BC1-B3A2-879C77CC5C0C}" type="pres">
      <dgm:prSet presAssocID="{B3E4A9AA-191C-49BA-827C-BDCCD3E89313}" presName="bgRect" presStyleLbl="bgShp" presStyleIdx="1" presStyleCnt="6" custLinFactNeighborX="10932" custLinFactNeighborY="-4833"/>
      <dgm:spPr/>
    </dgm:pt>
    <dgm:pt modelId="{2F76D42B-7D7A-44E7-A701-27BED6817073}" type="pres">
      <dgm:prSet presAssocID="{B3E4A9AA-191C-49BA-827C-BDCCD3E89313}" presName="iconRect" presStyleLbl="node1" presStyleIdx="1" presStyleCnt="6" custLinFactX="432129" custLinFactY="300000" custLinFactNeighborX="500000" custLinFactNeighborY="33451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E4B47B03-E86A-4F4B-A71E-21282DB00681}" type="pres">
      <dgm:prSet presAssocID="{B3E4A9AA-191C-49BA-827C-BDCCD3E89313}" presName="spaceRect" presStyleCnt="0"/>
      <dgm:spPr/>
    </dgm:pt>
    <dgm:pt modelId="{1D72C7EE-5D31-4D20-B9E6-368EE5D4EB37}" type="pres">
      <dgm:prSet presAssocID="{B3E4A9AA-191C-49BA-827C-BDCCD3E89313}" presName="parTx" presStyleLbl="revTx" presStyleIdx="1" presStyleCnt="6" custScaleX="100000" custLinFactNeighborX="7570" custLinFactNeighborY="-4754">
        <dgm:presLayoutVars>
          <dgm:chMax val="0"/>
          <dgm:chPref val="0"/>
        </dgm:presLayoutVars>
      </dgm:prSet>
      <dgm:spPr/>
    </dgm:pt>
    <dgm:pt modelId="{1AD176C8-1760-44A4-B98F-49649B53F875}" type="pres">
      <dgm:prSet presAssocID="{F2D0DFCB-7478-4660-B2FC-DFD83EFB7CD5}" presName="sibTrans" presStyleCnt="0"/>
      <dgm:spPr/>
    </dgm:pt>
    <dgm:pt modelId="{B702C5A0-431C-4706-B52C-6DD16D916759}" type="pres">
      <dgm:prSet presAssocID="{999169F3-5E62-46D9-B229-CF5DA7425BFB}" presName="compNode" presStyleCnt="0"/>
      <dgm:spPr/>
    </dgm:pt>
    <dgm:pt modelId="{D1004C4C-CB16-4733-8A97-4AB41BA320B5}" type="pres">
      <dgm:prSet presAssocID="{999169F3-5E62-46D9-B229-CF5DA7425BFB}" presName="bgRect" presStyleLbl="bgShp" presStyleIdx="2" presStyleCnt="6" custLinFactNeighborX="3568" custLinFactNeighborY="-1"/>
      <dgm:spPr/>
    </dgm:pt>
    <dgm:pt modelId="{E6EBE80D-ED4F-4092-95A7-316DBBC6FFC3}" type="pres">
      <dgm:prSet presAssocID="{999169F3-5E62-46D9-B229-CF5DA7425BFB}" presName="iconRect" presStyleLbl="node1" presStyleIdx="2" presStyleCnt="6" custLinFactX="482128" custLinFactY="200000" custLinFactNeighborX="500000" custLinFactNeighborY="22124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F7AC019D-D964-49F4-AF84-B84C5EB2EAC9}" type="pres">
      <dgm:prSet presAssocID="{999169F3-5E62-46D9-B229-CF5DA7425BFB}" presName="spaceRect" presStyleCnt="0"/>
      <dgm:spPr/>
    </dgm:pt>
    <dgm:pt modelId="{D5894259-743F-4673-BFC3-025D54C2BC7D}" type="pres">
      <dgm:prSet presAssocID="{999169F3-5E62-46D9-B229-CF5DA7425BFB}" presName="parTx" presStyleLbl="revTx" presStyleIdx="2" presStyleCnt="6" custScaleX="100000" custLinFactNeighborX="5124" custLinFactNeighborY="-2377">
        <dgm:presLayoutVars>
          <dgm:chMax val="0"/>
          <dgm:chPref val="0"/>
        </dgm:presLayoutVars>
      </dgm:prSet>
      <dgm:spPr/>
    </dgm:pt>
    <dgm:pt modelId="{B22AE42D-8D41-4055-A7FE-65E9343C7846}" type="pres">
      <dgm:prSet presAssocID="{1CD84DAC-5474-4D39-8035-413A5649BB1E}" presName="sibTrans" presStyleCnt="0"/>
      <dgm:spPr/>
    </dgm:pt>
    <dgm:pt modelId="{E6923B3F-C242-4FC9-BF9A-C35AB72BF738}" type="pres">
      <dgm:prSet presAssocID="{3636C631-44D0-4ED5-A0DC-D02E94915B23}" presName="compNode" presStyleCnt="0"/>
      <dgm:spPr/>
    </dgm:pt>
    <dgm:pt modelId="{019F85FE-306B-458C-ACE7-24BAEBCDA14F}" type="pres">
      <dgm:prSet presAssocID="{3636C631-44D0-4ED5-A0DC-D02E94915B23}" presName="bgRect" presStyleLbl="bgShp" presStyleIdx="3" presStyleCnt="6" custLinFactNeighborX="-3627" custLinFactNeighborY="-1089"/>
      <dgm:spPr/>
    </dgm:pt>
    <dgm:pt modelId="{0CC7AF64-0B62-4FF7-AAFB-DEF2F02E5ECF}" type="pres">
      <dgm:prSet presAssocID="{3636C631-44D0-4ED5-A0DC-D02E94915B23}" presName="iconRect" presStyleLbl="node1" presStyleIdx="3" presStyleCnt="6" custFlipHor="1" custScaleX="92044" custScaleY="30851" custLinFactX="388172" custLinFactY="66020" custLinFactNeighborX="400000" custLinFactNeighborY="10000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FDE3D9CC-DFF3-42BC-BEB2-1547D60B5EBD}" type="pres">
      <dgm:prSet presAssocID="{3636C631-44D0-4ED5-A0DC-D02E94915B23}" presName="spaceRect" presStyleCnt="0"/>
      <dgm:spPr/>
    </dgm:pt>
    <dgm:pt modelId="{4F211FEB-58CE-4BD9-BBD3-772CB7886B62}" type="pres">
      <dgm:prSet presAssocID="{3636C631-44D0-4ED5-A0DC-D02E94915B23}" presName="parTx" presStyleLbl="revTx" presStyleIdx="3" presStyleCnt="6" custScaleX="100395">
        <dgm:presLayoutVars>
          <dgm:chMax val="0"/>
          <dgm:chPref val="0"/>
        </dgm:presLayoutVars>
      </dgm:prSet>
      <dgm:spPr/>
    </dgm:pt>
    <dgm:pt modelId="{CE965ADA-79C9-472D-91B9-925FF32BBD2D}" type="pres">
      <dgm:prSet presAssocID="{3AFB7B19-C377-4235-9958-9CBF29180BCC}" presName="sibTrans" presStyleCnt="0"/>
      <dgm:spPr/>
    </dgm:pt>
    <dgm:pt modelId="{7C7F32B0-5AC2-4189-ABC7-201DAE7FEBC7}" type="pres">
      <dgm:prSet presAssocID="{9418DBF6-6CE9-4ECA-A8FF-D4C740D51DDA}" presName="compNode" presStyleCnt="0"/>
      <dgm:spPr/>
    </dgm:pt>
    <dgm:pt modelId="{5A1814F4-2025-41D6-9AEF-FDB9AA9C23EE}" type="pres">
      <dgm:prSet presAssocID="{9418DBF6-6CE9-4ECA-A8FF-D4C740D51DDA}" presName="bgRect" presStyleLbl="bgShp" presStyleIdx="4" presStyleCnt="6"/>
      <dgm:spPr/>
    </dgm:pt>
    <dgm:pt modelId="{31505A39-E565-4056-84D3-CE47DEB6B63E}" type="pres">
      <dgm:prSet presAssocID="{9418DBF6-6CE9-4ECA-A8FF-D4C740D51DDA}" presName="iconRect" presStyleLbl="node1" presStyleIdx="4" presStyleCnt="6"/>
      <dgm:spPr/>
    </dgm:pt>
    <dgm:pt modelId="{3095A423-E869-4CBF-A55E-6ADE212460FA}" type="pres">
      <dgm:prSet presAssocID="{9418DBF6-6CE9-4ECA-A8FF-D4C740D51DDA}" presName="spaceRect" presStyleCnt="0"/>
      <dgm:spPr/>
    </dgm:pt>
    <dgm:pt modelId="{9D46E258-B4ED-4F66-BF1C-7D276034F7FD}" type="pres">
      <dgm:prSet presAssocID="{9418DBF6-6CE9-4ECA-A8FF-D4C740D51DDA}" presName="parTx" presStyleLbl="revTx" presStyleIdx="4" presStyleCnt="6">
        <dgm:presLayoutVars>
          <dgm:chMax val="0"/>
          <dgm:chPref val="0"/>
        </dgm:presLayoutVars>
      </dgm:prSet>
      <dgm:spPr/>
    </dgm:pt>
    <dgm:pt modelId="{D7079F79-9028-44E5-9CB0-07F721AE29E4}" type="pres">
      <dgm:prSet presAssocID="{BEBCB9CC-8997-497E-B288-901AD850A8C4}" presName="sibTrans" presStyleCnt="0"/>
      <dgm:spPr/>
    </dgm:pt>
    <dgm:pt modelId="{3E5B3042-5788-47C6-AC8B-D64D85F73B4F}" type="pres">
      <dgm:prSet presAssocID="{4FD39552-114B-4E1A-8B3D-CAEA01045719}" presName="compNode" presStyleCnt="0"/>
      <dgm:spPr/>
    </dgm:pt>
    <dgm:pt modelId="{DFC69E7B-4D46-443A-804F-9D21598655A2}" type="pres">
      <dgm:prSet presAssocID="{4FD39552-114B-4E1A-8B3D-CAEA01045719}" presName="bgRect" presStyleLbl="bgShp" presStyleIdx="5" presStyleCnt="6"/>
      <dgm:spPr/>
    </dgm:pt>
    <dgm:pt modelId="{860218FC-4051-44BD-9CF5-D505CDC82172}" type="pres">
      <dgm:prSet presAssocID="{4FD39552-114B-4E1A-8B3D-CAEA01045719}" presName="iconRect" presStyleLbl="node1" presStyleIdx="5" presStyleCnt="6"/>
      <dgm:spPr/>
    </dgm:pt>
    <dgm:pt modelId="{D9B7D571-453D-400F-BC6B-8796ACF4B891}" type="pres">
      <dgm:prSet presAssocID="{4FD39552-114B-4E1A-8B3D-CAEA01045719}" presName="spaceRect" presStyleCnt="0"/>
      <dgm:spPr/>
    </dgm:pt>
    <dgm:pt modelId="{EA957816-5632-4EBC-934F-714D30041D83}" type="pres">
      <dgm:prSet presAssocID="{4FD39552-114B-4E1A-8B3D-CAEA01045719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2BED280F-29AF-4A72-BDF2-07F517499873}" type="presOf" srcId="{9418DBF6-6CE9-4ECA-A8FF-D4C740D51DDA}" destId="{9D46E258-B4ED-4F66-BF1C-7D276034F7FD}" srcOrd="0" destOrd="0" presId="urn:microsoft.com/office/officeart/2018/2/layout/IconVerticalSolidList"/>
    <dgm:cxn modelId="{E9ABB91F-8C63-442B-A4EB-16598B943FC3}" type="presOf" srcId="{999169F3-5E62-46D9-B229-CF5DA7425BFB}" destId="{D5894259-743F-4673-BFC3-025D54C2BC7D}" srcOrd="0" destOrd="0" presId="urn:microsoft.com/office/officeart/2018/2/layout/IconVerticalSolidList"/>
    <dgm:cxn modelId="{8E57FB21-C6E0-437C-9391-8C21DAB70C80}" type="presOf" srcId="{B3E4A9AA-191C-49BA-827C-BDCCD3E89313}" destId="{1D72C7EE-5D31-4D20-B9E6-368EE5D4EB37}" srcOrd="0" destOrd="0" presId="urn:microsoft.com/office/officeart/2018/2/layout/IconVerticalSolidList"/>
    <dgm:cxn modelId="{90D24A6E-0E20-41E9-A5E6-D4421D44B3EC}" srcId="{C6DEAFCE-AA28-46B1-A182-A550A01C4115}" destId="{9418DBF6-6CE9-4ECA-A8FF-D4C740D51DDA}" srcOrd="4" destOrd="0" parTransId="{A73C60DF-3C20-41CD-AF8B-19602F72C046}" sibTransId="{BEBCB9CC-8997-497E-B288-901AD850A8C4}"/>
    <dgm:cxn modelId="{8BB05F56-6547-4629-A6DC-DF706C4C4D7E}" type="presOf" srcId="{C6DEAFCE-AA28-46B1-A182-A550A01C4115}" destId="{F393A1A1-27AF-4F1D-BD74-A17B3AEA5724}" srcOrd="0" destOrd="0" presId="urn:microsoft.com/office/officeart/2018/2/layout/IconVerticalSolidList"/>
    <dgm:cxn modelId="{37519B7F-2805-4003-A695-C460A68EA640}" srcId="{C6DEAFCE-AA28-46B1-A182-A550A01C4115}" destId="{B3E4A9AA-191C-49BA-827C-BDCCD3E89313}" srcOrd="1" destOrd="0" parTransId="{54243B5E-B22B-47A6-ADE5-2D03DF7A479B}" sibTransId="{F2D0DFCB-7478-4660-B2FC-DFD83EFB7CD5}"/>
    <dgm:cxn modelId="{1B370E88-7FDD-456B-B3FC-708637F362CC}" type="presOf" srcId="{D5C17E7E-DC47-41C5-93D4-1A24DD40DDB8}" destId="{6A14E5C0-02EC-49B6-B954-50C46323749B}" srcOrd="0" destOrd="0" presId="urn:microsoft.com/office/officeart/2018/2/layout/IconVerticalSolidList"/>
    <dgm:cxn modelId="{1F05DA89-83A8-4109-B2FD-9035B41840DC}" type="presOf" srcId="{3636C631-44D0-4ED5-A0DC-D02E94915B23}" destId="{4F211FEB-58CE-4BD9-BBD3-772CB7886B62}" srcOrd="0" destOrd="0" presId="urn:microsoft.com/office/officeart/2018/2/layout/IconVerticalSolidList"/>
    <dgm:cxn modelId="{7DF50993-9361-4FC1-A0A3-5F9DE252895C}" srcId="{C6DEAFCE-AA28-46B1-A182-A550A01C4115}" destId="{999169F3-5E62-46D9-B229-CF5DA7425BFB}" srcOrd="2" destOrd="0" parTransId="{F361BEC4-7AB4-4676-B619-A4753C51A970}" sibTransId="{1CD84DAC-5474-4D39-8035-413A5649BB1E}"/>
    <dgm:cxn modelId="{0704F997-B952-4BC8-A0DA-5C1A1FAC387C}" srcId="{C6DEAFCE-AA28-46B1-A182-A550A01C4115}" destId="{3636C631-44D0-4ED5-A0DC-D02E94915B23}" srcOrd="3" destOrd="0" parTransId="{40CCF42A-06A6-43DC-839C-FE1D30509DD1}" sibTransId="{3AFB7B19-C377-4235-9958-9CBF29180BCC}"/>
    <dgm:cxn modelId="{39A7A1B2-94A8-4969-939B-015298BFD352}" type="presOf" srcId="{4FD39552-114B-4E1A-8B3D-CAEA01045719}" destId="{EA957816-5632-4EBC-934F-714D30041D83}" srcOrd="0" destOrd="0" presId="urn:microsoft.com/office/officeart/2018/2/layout/IconVerticalSolidList"/>
    <dgm:cxn modelId="{540478CE-3295-4FB9-9728-AD90E01FAE3F}" srcId="{C6DEAFCE-AA28-46B1-A182-A550A01C4115}" destId="{D5C17E7E-DC47-41C5-93D4-1A24DD40DDB8}" srcOrd="0" destOrd="0" parTransId="{AB698A25-5951-436A-89F6-EBECFF042B08}" sibTransId="{FD9C0E80-12E4-4185-A957-B484EB6F1A53}"/>
    <dgm:cxn modelId="{8AF42EEA-DE69-460D-A846-B66693830CA9}" srcId="{C6DEAFCE-AA28-46B1-A182-A550A01C4115}" destId="{4FD39552-114B-4E1A-8B3D-CAEA01045719}" srcOrd="5" destOrd="0" parTransId="{26D2EED1-EAD6-420F-8017-0D89E1F1ADD2}" sibTransId="{B87E8075-0175-41E2-8BC5-A4E8A12C3C76}"/>
    <dgm:cxn modelId="{159EC2C3-7527-49EB-952E-1D73189D007C}" type="presParOf" srcId="{F393A1A1-27AF-4F1D-BD74-A17B3AEA5724}" destId="{61817254-DDC5-4E39-AE65-369E1FEF4AAB}" srcOrd="0" destOrd="0" presId="urn:microsoft.com/office/officeart/2018/2/layout/IconVerticalSolidList"/>
    <dgm:cxn modelId="{B0E6F9BD-601B-4ACD-A8ED-42CE4E646B89}" type="presParOf" srcId="{61817254-DDC5-4E39-AE65-369E1FEF4AAB}" destId="{02A4A9F3-8296-499A-A85A-2D31BC6D835B}" srcOrd="0" destOrd="0" presId="urn:microsoft.com/office/officeart/2018/2/layout/IconVerticalSolidList"/>
    <dgm:cxn modelId="{61A6B769-062F-49D5-8D29-06FA96A0A804}" type="presParOf" srcId="{61817254-DDC5-4E39-AE65-369E1FEF4AAB}" destId="{73761393-96BA-4AD0-A371-CF00BCB9E9FD}" srcOrd="1" destOrd="0" presId="urn:microsoft.com/office/officeart/2018/2/layout/IconVerticalSolidList"/>
    <dgm:cxn modelId="{5985BDA4-CA54-4D52-BB41-5AF49C17598C}" type="presParOf" srcId="{61817254-DDC5-4E39-AE65-369E1FEF4AAB}" destId="{B4839259-7A7C-4C94-B704-BA089B004A68}" srcOrd="2" destOrd="0" presId="urn:microsoft.com/office/officeart/2018/2/layout/IconVerticalSolidList"/>
    <dgm:cxn modelId="{2241C00B-B468-4C97-848D-216794442910}" type="presParOf" srcId="{61817254-DDC5-4E39-AE65-369E1FEF4AAB}" destId="{6A14E5C0-02EC-49B6-B954-50C46323749B}" srcOrd="3" destOrd="0" presId="urn:microsoft.com/office/officeart/2018/2/layout/IconVerticalSolidList"/>
    <dgm:cxn modelId="{2571439B-B8C0-4D86-A461-FE3767F8E6F0}" type="presParOf" srcId="{F393A1A1-27AF-4F1D-BD74-A17B3AEA5724}" destId="{F64F5813-1020-4C9E-887A-952B66853C9D}" srcOrd="1" destOrd="0" presId="urn:microsoft.com/office/officeart/2018/2/layout/IconVerticalSolidList"/>
    <dgm:cxn modelId="{5C4855C8-AD6B-4A7E-97C9-84F78F26429F}" type="presParOf" srcId="{F393A1A1-27AF-4F1D-BD74-A17B3AEA5724}" destId="{205551C8-42BC-4EB5-881A-C15A89920358}" srcOrd="2" destOrd="0" presId="urn:microsoft.com/office/officeart/2018/2/layout/IconVerticalSolidList"/>
    <dgm:cxn modelId="{E36B825C-9F89-474E-810B-F3C90D127D25}" type="presParOf" srcId="{205551C8-42BC-4EB5-881A-C15A89920358}" destId="{8127ED04-F828-4BC1-B3A2-879C77CC5C0C}" srcOrd="0" destOrd="0" presId="urn:microsoft.com/office/officeart/2018/2/layout/IconVerticalSolidList"/>
    <dgm:cxn modelId="{EF0073A8-7CF2-4D7D-A550-20686B1FE049}" type="presParOf" srcId="{205551C8-42BC-4EB5-881A-C15A89920358}" destId="{2F76D42B-7D7A-44E7-A701-27BED6817073}" srcOrd="1" destOrd="0" presId="urn:microsoft.com/office/officeart/2018/2/layout/IconVerticalSolidList"/>
    <dgm:cxn modelId="{C79334A9-8259-4C98-861B-6EBB9F1847D6}" type="presParOf" srcId="{205551C8-42BC-4EB5-881A-C15A89920358}" destId="{E4B47B03-E86A-4F4B-A71E-21282DB00681}" srcOrd="2" destOrd="0" presId="urn:microsoft.com/office/officeart/2018/2/layout/IconVerticalSolidList"/>
    <dgm:cxn modelId="{43A77845-47F8-46B0-BC5D-BF21DD59D71F}" type="presParOf" srcId="{205551C8-42BC-4EB5-881A-C15A89920358}" destId="{1D72C7EE-5D31-4D20-B9E6-368EE5D4EB37}" srcOrd="3" destOrd="0" presId="urn:microsoft.com/office/officeart/2018/2/layout/IconVerticalSolidList"/>
    <dgm:cxn modelId="{22A7FF91-279B-4209-B560-DBF3B905DB7C}" type="presParOf" srcId="{F393A1A1-27AF-4F1D-BD74-A17B3AEA5724}" destId="{1AD176C8-1760-44A4-B98F-49649B53F875}" srcOrd="3" destOrd="0" presId="urn:microsoft.com/office/officeart/2018/2/layout/IconVerticalSolidList"/>
    <dgm:cxn modelId="{22B1903A-8436-4790-A3E0-E2BF18255963}" type="presParOf" srcId="{F393A1A1-27AF-4F1D-BD74-A17B3AEA5724}" destId="{B702C5A0-431C-4706-B52C-6DD16D916759}" srcOrd="4" destOrd="0" presId="urn:microsoft.com/office/officeart/2018/2/layout/IconVerticalSolidList"/>
    <dgm:cxn modelId="{3135B438-A641-4471-9D38-C161F3C9A141}" type="presParOf" srcId="{B702C5A0-431C-4706-B52C-6DD16D916759}" destId="{D1004C4C-CB16-4733-8A97-4AB41BA320B5}" srcOrd="0" destOrd="0" presId="urn:microsoft.com/office/officeart/2018/2/layout/IconVerticalSolidList"/>
    <dgm:cxn modelId="{B94A8406-9F47-49DF-8167-A4275F33CDD8}" type="presParOf" srcId="{B702C5A0-431C-4706-B52C-6DD16D916759}" destId="{E6EBE80D-ED4F-4092-95A7-316DBBC6FFC3}" srcOrd="1" destOrd="0" presId="urn:microsoft.com/office/officeart/2018/2/layout/IconVerticalSolidList"/>
    <dgm:cxn modelId="{304433CC-8E92-4715-A808-6C62BEC881E9}" type="presParOf" srcId="{B702C5A0-431C-4706-B52C-6DD16D916759}" destId="{F7AC019D-D964-49F4-AF84-B84C5EB2EAC9}" srcOrd="2" destOrd="0" presId="urn:microsoft.com/office/officeart/2018/2/layout/IconVerticalSolidList"/>
    <dgm:cxn modelId="{A5FB42A8-BD2F-4D26-8756-51C135F3259E}" type="presParOf" srcId="{B702C5A0-431C-4706-B52C-6DD16D916759}" destId="{D5894259-743F-4673-BFC3-025D54C2BC7D}" srcOrd="3" destOrd="0" presId="urn:microsoft.com/office/officeart/2018/2/layout/IconVerticalSolidList"/>
    <dgm:cxn modelId="{A01DA26A-D434-4C72-A4EE-4EF9DDD698A6}" type="presParOf" srcId="{F393A1A1-27AF-4F1D-BD74-A17B3AEA5724}" destId="{B22AE42D-8D41-4055-A7FE-65E9343C7846}" srcOrd="5" destOrd="0" presId="urn:microsoft.com/office/officeart/2018/2/layout/IconVerticalSolidList"/>
    <dgm:cxn modelId="{4E27A427-90AC-459A-9AE6-DDA6E227EB69}" type="presParOf" srcId="{F393A1A1-27AF-4F1D-BD74-A17B3AEA5724}" destId="{E6923B3F-C242-4FC9-BF9A-C35AB72BF738}" srcOrd="6" destOrd="0" presId="urn:microsoft.com/office/officeart/2018/2/layout/IconVerticalSolidList"/>
    <dgm:cxn modelId="{B8643544-6D5B-4BAA-8941-0470B529670D}" type="presParOf" srcId="{E6923B3F-C242-4FC9-BF9A-C35AB72BF738}" destId="{019F85FE-306B-458C-ACE7-24BAEBCDA14F}" srcOrd="0" destOrd="0" presId="urn:microsoft.com/office/officeart/2018/2/layout/IconVerticalSolidList"/>
    <dgm:cxn modelId="{E3F1DB82-3DEC-4158-B2C6-57C386FCD721}" type="presParOf" srcId="{E6923B3F-C242-4FC9-BF9A-C35AB72BF738}" destId="{0CC7AF64-0B62-4FF7-AAFB-DEF2F02E5ECF}" srcOrd="1" destOrd="0" presId="urn:microsoft.com/office/officeart/2018/2/layout/IconVerticalSolidList"/>
    <dgm:cxn modelId="{123597C1-A41E-4BD3-8EC5-2A0704A816CA}" type="presParOf" srcId="{E6923B3F-C242-4FC9-BF9A-C35AB72BF738}" destId="{FDE3D9CC-DFF3-42BC-BEB2-1547D60B5EBD}" srcOrd="2" destOrd="0" presId="urn:microsoft.com/office/officeart/2018/2/layout/IconVerticalSolidList"/>
    <dgm:cxn modelId="{B5F9069A-8B8F-4C51-8F23-FA4C95D72388}" type="presParOf" srcId="{E6923B3F-C242-4FC9-BF9A-C35AB72BF738}" destId="{4F211FEB-58CE-4BD9-BBD3-772CB7886B62}" srcOrd="3" destOrd="0" presId="urn:microsoft.com/office/officeart/2018/2/layout/IconVerticalSolidList"/>
    <dgm:cxn modelId="{7A54743C-5901-4632-92CB-49230133FDD8}" type="presParOf" srcId="{F393A1A1-27AF-4F1D-BD74-A17B3AEA5724}" destId="{CE965ADA-79C9-472D-91B9-925FF32BBD2D}" srcOrd="7" destOrd="0" presId="urn:microsoft.com/office/officeart/2018/2/layout/IconVerticalSolidList"/>
    <dgm:cxn modelId="{6A0907C4-0E31-485B-8FED-A400D8C63B6A}" type="presParOf" srcId="{F393A1A1-27AF-4F1D-BD74-A17B3AEA5724}" destId="{7C7F32B0-5AC2-4189-ABC7-201DAE7FEBC7}" srcOrd="8" destOrd="0" presId="urn:microsoft.com/office/officeart/2018/2/layout/IconVerticalSolidList"/>
    <dgm:cxn modelId="{0BFF3161-A2A9-4C77-AB42-5D1136041F25}" type="presParOf" srcId="{7C7F32B0-5AC2-4189-ABC7-201DAE7FEBC7}" destId="{5A1814F4-2025-41D6-9AEF-FDB9AA9C23EE}" srcOrd="0" destOrd="0" presId="urn:microsoft.com/office/officeart/2018/2/layout/IconVerticalSolidList"/>
    <dgm:cxn modelId="{70C4A5D8-4EBB-46FD-8FEB-BE9BF302C6C4}" type="presParOf" srcId="{7C7F32B0-5AC2-4189-ABC7-201DAE7FEBC7}" destId="{31505A39-E565-4056-84D3-CE47DEB6B63E}" srcOrd="1" destOrd="0" presId="urn:microsoft.com/office/officeart/2018/2/layout/IconVerticalSolidList"/>
    <dgm:cxn modelId="{6B276850-FC24-4382-8B5B-9B56F6A8A9C1}" type="presParOf" srcId="{7C7F32B0-5AC2-4189-ABC7-201DAE7FEBC7}" destId="{3095A423-E869-4CBF-A55E-6ADE212460FA}" srcOrd="2" destOrd="0" presId="urn:microsoft.com/office/officeart/2018/2/layout/IconVerticalSolidList"/>
    <dgm:cxn modelId="{23C1CF19-DAD1-4384-8E75-52ABBB24AC35}" type="presParOf" srcId="{7C7F32B0-5AC2-4189-ABC7-201DAE7FEBC7}" destId="{9D46E258-B4ED-4F66-BF1C-7D276034F7FD}" srcOrd="3" destOrd="0" presId="urn:microsoft.com/office/officeart/2018/2/layout/IconVerticalSolidList"/>
    <dgm:cxn modelId="{BACE4899-9A81-42DD-AAE7-3739113B03B7}" type="presParOf" srcId="{F393A1A1-27AF-4F1D-BD74-A17B3AEA5724}" destId="{D7079F79-9028-44E5-9CB0-07F721AE29E4}" srcOrd="9" destOrd="0" presId="urn:microsoft.com/office/officeart/2018/2/layout/IconVerticalSolidList"/>
    <dgm:cxn modelId="{E1D3DFAD-93A1-4AA8-9E5A-56B7FBD5F8C8}" type="presParOf" srcId="{F393A1A1-27AF-4F1D-BD74-A17B3AEA5724}" destId="{3E5B3042-5788-47C6-AC8B-D64D85F73B4F}" srcOrd="10" destOrd="0" presId="urn:microsoft.com/office/officeart/2018/2/layout/IconVerticalSolidList"/>
    <dgm:cxn modelId="{DD284D07-65E1-4D5B-B2A0-6EA3C81FE09F}" type="presParOf" srcId="{3E5B3042-5788-47C6-AC8B-D64D85F73B4F}" destId="{DFC69E7B-4D46-443A-804F-9D21598655A2}" srcOrd="0" destOrd="0" presId="urn:microsoft.com/office/officeart/2018/2/layout/IconVerticalSolidList"/>
    <dgm:cxn modelId="{93A80318-B1CD-4C75-BF89-B62503A86C2B}" type="presParOf" srcId="{3E5B3042-5788-47C6-AC8B-D64D85F73B4F}" destId="{860218FC-4051-44BD-9CF5-D505CDC82172}" srcOrd="1" destOrd="0" presId="urn:microsoft.com/office/officeart/2018/2/layout/IconVerticalSolidList"/>
    <dgm:cxn modelId="{4BC7A816-2B9D-46A0-AD2A-57A5BADAB418}" type="presParOf" srcId="{3E5B3042-5788-47C6-AC8B-D64D85F73B4F}" destId="{D9B7D571-453D-400F-BC6B-8796ACF4B891}" srcOrd="2" destOrd="0" presId="urn:microsoft.com/office/officeart/2018/2/layout/IconVerticalSolidList"/>
    <dgm:cxn modelId="{7B6AE324-372F-4208-B9CC-BB524D47B561}" type="presParOf" srcId="{3E5B3042-5788-47C6-AC8B-D64D85F73B4F}" destId="{EA957816-5632-4EBC-934F-714D30041D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4389185-FD6C-48DE-8ED7-E6F2009877C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81F2A45-8706-4EC8-AAC1-E6FBE9FB3079}">
      <dgm:prSet custT="1"/>
      <dgm:spPr/>
      <dgm:t>
        <a:bodyPr/>
        <a:lstStyle/>
        <a:p>
          <a:r>
            <a:rPr lang="en-US" sz="2200" dirty="0" err="1"/>
            <a:t>våga</a:t>
          </a:r>
          <a:r>
            <a:rPr lang="en-US" sz="2200" dirty="0"/>
            <a:t> </a:t>
          </a:r>
          <a:r>
            <a:rPr lang="en-US" sz="2200" dirty="0" err="1"/>
            <a:t>genomföra</a:t>
          </a:r>
          <a:r>
            <a:rPr lang="en-US" sz="2200" dirty="0"/>
            <a:t> </a:t>
          </a:r>
          <a:r>
            <a:rPr lang="en-US" sz="2200" dirty="0" err="1"/>
            <a:t>examen</a:t>
          </a:r>
          <a:endParaRPr lang="en-US" sz="2200" dirty="0"/>
        </a:p>
      </dgm:t>
    </dgm:pt>
    <dgm:pt modelId="{07515E62-88EF-4661-B633-4098CB2F4485}" type="parTrans" cxnId="{21405A73-25F5-483E-AA2B-E85B4604CD12}">
      <dgm:prSet/>
      <dgm:spPr/>
      <dgm:t>
        <a:bodyPr/>
        <a:lstStyle/>
        <a:p>
          <a:endParaRPr lang="en-US"/>
        </a:p>
      </dgm:t>
    </dgm:pt>
    <dgm:pt modelId="{BF627B67-F2B9-4B62-A1E1-2F078F9CF066}" type="sibTrans" cxnId="{21405A73-25F5-483E-AA2B-E85B4604CD12}">
      <dgm:prSet/>
      <dgm:spPr/>
      <dgm:t>
        <a:bodyPr/>
        <a:lstStyle/>
        <a:p>
          <a:endParaRPr lang="en-US"/>
        </a:p>
      </dgm:t>
    </dgm:pt>
    <dgm:pt modelId="{A88F3CC2-E8AB-4744-ADA1-78CB0FABA7B2}">
      <dgm:prSet custT="1"/>
      <dgm:spPr/>
      <dgm:t>
        <a:bodyPr/>
        <a:lstStyle/>
        <a:p>
          <a:r>
            <a:rPr lang="en-US" sz="2200" dirty="0" err="1"/>
            <a:t>utforma</a:t>
          </a:r>
          <a:r>
            <a:rPr lang="en-US" sz="2200" dirty="0"/>
            <a:t> </a:t>
          </a:r>
          <a:r>
            <a:rPr lang="en-US" sz="2200" dirty="0" err="1"/>
            <a:t>en</a:t>
          </a:r>
          <a:r>
            <a:rPr lang="en-US" sz="2200" dirty="0"/>
            <a:t> bra </a:t>
          </a:r>
          <a:r>
            <a:rPr lang="en-US" sz="2200" dirty="0" err="1"/>
            <a:t>studieplan</a:t>
          </a:r>
          <a:endParaRPr lang="en-US" sz="2200" dirty="0"/>
        </a:p>
      </dgm:t>
    </dgm:pt>
    <dgm:pt modelId="{154567B4-2BFB-442D-9711-4851FE22451A}" type="parTrans" cxnId="{610AD6FD-B121-41ED-9DA2-991FCF7C3E42}">
      <dgm:prSet/>
      <dgm:spPr/>
      <dgm:t>
        <a:bodyPr/>
        <a:lstStyle/>
        <a:p>
          <a:endParaRPr lang="en-US"/>
        </a:p>
      </dgm:t>
    </dgm:pt>
    <dgm:pt modelId="{A0E2E54B-2E2A-44B3-B364-0EAB926B3F17}" type="sibTrans" cxnId="{610AD6FD-B121-41ED-9DA2-991FCF7C3E42}">
      <dgm:prSet/>
      <dgm:spPr/>
      <dgm:t>
        <a:bodyPr/>
        <a:lstStyle/>
        <a:p>
          <a:endParaRPr lang="en-US"/>
        </a:p>
      </dgm:t>
    </dgm:pt>
    <dgm:pt modelId="{79EEF4A8-5E3A-428B-A168-F424B7B61A80}">
      <dgm:prSet custT="1"/>
      <dgm:spPr/>
      <dgm:t>
        <a:bodyPr/>
        <a:lstStyle/>
        <a:p>
          <a:r>
            <a:rPr lang="en-US" sz="2200"/>
            <a:t>lägg fokus på ESC-guidelines</a:t>
          </a:r>
        </a:p>
      </dgm:t>
    </dgm:pt>
    <dgm:pt modelId="{83C4379C-9CAC-48F3-86AD-CB854B3EBA9F}" type="parTrans" cxnId="{40472262-CF64-4FDC-BED9-C7550A0FC6CD}">
      <dgm:prSet/>
      <dgm:spPr/>
      <dgm:t>
        <a:bodyPr/>
        <a:lstStyle/>
        <a:p>
          <a:endParaRPr lang="en-US"/>
        </a:p>
      </dgm:t>
    </dgm:pt>
    <dgm:pt modelId="{B5B889ED-E5CC-41D0-89DD-5F67DFD4E11D}" type="sibTrans" cxnId="{40472262-CF64-4FDC-BED9-C7550A0FC6CD}">
      <dgm:prSet/>
      <dgm:spPr/>
      <dgm:t>
        <a:bodyPr/>
        <a:lstStyle/>
        <a:p>
          <a:endParaRPr lang="en-US"/>
        </a:p>
      </dgm:t>
    </dgm:pt>
    <dgm:pt modelId="{A0CD4C77-00C7-424D-862C-EAEBC2B04DBC}">
      <dgm:prSet custT="1"/>
      <dgm:spPr/>
      <dgm:t>
        <a:bodyPr/>
        <a:lstStyle/>
        <a:p>
          <a:r>
            <a:rPr lang="en-US" sz="2200" dirty="0" err="1"/>
            <a:t>förstå</a:t>
          </a:r>
          <a:r>
            <a:rPr lang="en-US" sz="2200" dirty="0"/>
            <a:t> </a:t>
          </a:r>
          <a:r>
            <a:rPr lang="en-US" sz="2200" dirty="0" err="1"/>
            <a:t>examens</a:t>
          </a:r>
          <a:r>
            <a:rPr lang="en-US" sz="2200" dirty="0"/>
            <a:t> </a:t>
          </a:r>
          <a:r>
            <a:rPr lang="en-US" sz="2200" dirty="0" err="1"/>
            <a:t>struktur</a:t>
          </a:r>
          <a:r>
            <a:rPr lang="en-US" sz="2200" dirty="0"/>
            <a:t> </a:t>
          </a:r>
        </a:p>
      </dgm:t>
    </dgm:pt>
    <dgm:pt modelId="{9C67C389-35C3-4C43-8E54-DAA7DFB8B7A4}" type="parTrans" cxnId="{B24EE477-D96E-4E0B-A099-B1FCB8532574}">
      <dgm:prSet/>
      <dgm:spPr/>
      <dgm:t>
        <a:bodyPr/>
        <a:lstStyle/>
        <a:p>
          <a:endParaRPr lang="en-US"/>
        </a:p>
      </dgm:t>
    </dgm:pt>
    <dgm:pt modelId="{E00CAB09-BE0E-4541-9D01-56C9BCC72DA4}" type="sibTrans" cxnId="{B24EE477-D96E-4E0B-A099-B1FCB8532574}">
      <dgm:prSet/>
      <dgm:spPr/>
      <dgm:t>
        <a:bodyPr/>
        <a:lstStyle/>
        <a:p>
          <a:endParaRPr lang="en-US"/>
        </a:p>
      </dgm:t>
    </dgm:pt>
    <dgm:pt modelId="{17368229-34E2-4567-8431-ECEF2DE85BAC}">
      <dgm:prSet custT="1"/>
      <dgm:spPr/>
      <dgm:t>
        <a:bodyPr/>
        <a:lstStyle/>
        <a:p>
          <a:r>
            <a:rPr lang="en-US" sz="2200" dirty="0" err="1"/>
            <a:t>hantera</a:t>
          </a:r>
          <a:r>
            <a:rPr lang="en-US" sz="2200" dirty="0"/>
            <a:t> </a:t>
          </a:r>
          <a:r>
            <a:rPr lang="en-US" sz="2200" dirty="0" err="1"/>
            <a:t>tiden</a:t>
          </a:r>
          <a:r>
            <a:rPr lang="en-US" sz="2200" dirty="0"/>
            <a:t> under </a:t>
          </a:r>
          <a:r>
            <a:rPr lang="en-US" sz="2200" dirty="0" err="1"/>
            <a:t>skrivandet</a:t>
          </a:r>
          <a:r>
            <a:rPr lang="en-US" sz="2200" dirty="0"/>
            <a:t>. </a:t>
          </a:r>
        </a:p>
      </dgm:t>
    </dgm:pt>
    <dgm:pt modelId="{92C11DBF-C42F-4AB9-9855-70A08ACBC801}" type="parTrans" cxnId="{7F26425E-1D1F-410A-970C-3F54CD407B30}">
      <dgm:prSet/>
      <dgm:spPr/>
      <dgm:t>
        <a:bodyPr/>
        <a:lstStyle/>
        <a:p>
          <a:endParaRPr lang="en-US"/>
        </a:p>
      </dgm:t>
    </dgm:pt>
    <dgm:pt modelId="{7C4AAAAF-21A4-453A-95A0-EF453C744590}" type="sibTrans" cxnId="{7F26425E-1D1F-410A-970C-3F54CD407B30}">
      <dgm:prSet/>
      <dgm:spPr/>
      <dgm:t>
        <a:bodyPr/>
        <a:lstStyle/>
        <a:p>
          <a:endParaRPr lang="en-US"/>
        </a:p>
      </dgm:t>
    </dgm:pt>
    <dgm:pt modelId="{76B4C97D-8CA1-4FC7-9A44-1A77CCDF3E70}" type="pres">
      <dgm:prSet presAssocID="{C4389185-FD6C-48DE-8ED7-E6F2009877C4}" presName="root" presStyleCnt="0">
        <dgm:presLayoutVars>
          <dgm:dir/>
          <dgm:resizeHandles val="exact"/>
        </dgm:presLayoutVars>
      </dgm:prSet>
      <dgm:spPr/>
    </dgm:pt>
    <dgm:pt modelId="{CAF54111-6327-416A-A868-CBB2293E68D4}" type="pres">
      <dgm:prSet presAssocID="{181F2A45-8706-4EC8-AAC1-E6FBE9FB3079}" presName="compNode" presStyleCnt="0"/>
      <dgm:spPr/>
    </dgm:pt>
    <dgm:pt modelId="{112EEEFB-C349-452C-AB81-038ED9DC885D}" type="pres">
      <dgm:prSet presAssocID="{181F2A45-8706-4EC8-AAC1-E6FBE9FB3079}" presName="bgRect" presStyleLbl="bgShp" presStyleIdx="0" presStyleCnt="5"/>
      <dgm:spPr/>
    </dgm:pt>
    <dgm:pt modelId="{463C62E2-74C1-41A2-8654-C93F01508FDD}" type="pres">
      <dgm:prSet presAssocID="{181F2A45-8706-4EC8-AAC1-E6FBE9FB307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9EBB2E62-BACF-47EC-9A64-2AD169C43D9E}" type="pres">
      <dgm:prSet presAssocID="{181F2A45-8706-4EC8-AAC1-E6FBE9FB3079}" presName="spaceRect" presStyleCnt="0"/>
      <dgm:spPr/>
    </dgm:pt>
    <dgm:pt modelId="{243BA168-8BAF-42D2-BFAE-A3AFA4B570B0}" type="pres">
      <dgm:prSet presAssocID="{181F2A45-8706-4EC8-AAC1-E6FBE9FB3079}" presName="parTx" presStyleLbl="revTx" presStyleIdx="0" presStyleCnt="5">
        <dgm:presLayoutVars>
          <dgm:chMax val="0"/>
          <dgm:chPref val="0"/>
        </dgm:presLayoutVars>
      </dgm:prSet>
      <dgm:spPr/>
    </dgm:pt>
    <dgm:pt modelId="{9C1A385D-747D-4499-83D2-27A23AE4E85B}" type="pres">
      <dgm:prSet presAssocID="{BF627B67-F2B9-4B62-A1E1-2F078F9CF066}" presName="sibTrans" presStyleCnt="0"/>
      <dgm:spPr/>
    </dgm:pt>
    <dgm:pt modelId="{C13B03A4-2D6A-438B-B6EC-C22DC85A303D}" type="pres">
      <dgm:prSet presAssocID="{A88F3CC2-E8AB-4744-ADA1-78CB0FABA7B2}" presName="compNode" presStyleCnt="0"/>
      <dgm:spPr/>
    </dgm:pt>
    <dgm:pt modelId="{EE37156C-190E-4498-A785-39D81F2CEA0C}" type="pres">
      <dgm:prSet presAssocID="{A88F3CC2-E8AB-4744-ADA1-78CB0FABA7B2}" presName="bgRect" presStyleLbl="bgShp" presStyleIdx="1" presStyleCnt="5"/>
      <dgm:spPr/>
    </dgm:pt>
    <dgm:pt modelId="{BF17E5FF-C5E0-42C4-9B8F-C1040E5F32EB}" type="pres">
      <dgm:prSet presAssocID="{A88F3CC2-E8AB-4744-ADA1-78CB0FABA7B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CB15E23E-69AF-4DCF-8F73-E3EF6BE8469B}" type="pres">
      <dgm:prSet presAssocID="{A88F3CC2-E8AB-4744-ADA1-78CB0FABA7B2}" presName="spaceRect" presStyleCnt="0"/>
      <dgm:spPr/>
    </dgm:pt>
    <dgm:pt modelId="{B0A26FAF-DA63-4208-AF82-3B36E226358A}" type="pres">
      <dgm:prSet presAssocID="{A88F3CC2-E8AB-4744-ADA1-78CB0FABA7B2}" presName="parTx" presStyleLbl="revTx" presStyleIdx="1" presStyleCnt="5">
        <dgm:presLayoutVars>
          <dgm:chMax val="0"/>
          <dgm:chPref val="0"/>
        </dgm:presLayoutVars>
      </dgm:prSet>
      <dgm:spPr/>
    </dgm:pt>
    <dgm:pt modelId="{D6E739C6-40BC-424A-9DF4-A38931937A6F}" type="pres">
      <dgm:prSet presAssocID="{A0E2E54B-2E2A-44B3-B364-0EAB926B3F17}" presName="sibTrans" presStyleCnt="0"/>
      <dgm:spPr/>
    </dgm:pt>
    <dgm:pt modelId="{8EFD8B82-B932-4B7E-9D56-0E5812372424}" type="pres">
      <dgm:prSet presAssocID="{79EEF4A8-5E3A-428B-A168-F424B7B61A80}" presName="compNode" presStyleCnt="0"/>
      <dgm:spPr/>
    </dgm:pt>
    <dgm:pt modelId="{A8B6FE71-BA24-4088-A231-53BEFCF92225}" type="pres">
      <dgm:prSet presAssocID="{79EEF4A8-5E3A-428B-A168-F424B7B61A80}" presName="bgRect" presStyleLbl="bgShp" presStyleIdx="2" presStyleCnt="5"/>
      <dgm:spPr/>
    </dgm:pt>
    <dgm:pt modelId="{6C6A07BF-3319-4633-9CF3-FE7053895CEA}" type="pres">
      <dgm:prSet presAssocID="{79EEF4A8-5E3A-428B-A168-F424B7B61A8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E025B68-74F4-44DD-B2CC-B736121AE809}" type="pres">
      <dgm:prSet presAssocID="{79EEF4A8-5E3A-428B-A168-F424B7B61A80}" presName="spaceRect" presStyleCnt="0"/>
      <dgm:spPr/>
    </dgm:pt>
    <dgm:pt modelId="{F26B4FCF-0E79-4615-83A9-176469F70B40}" type="pres">
      <dgm:prSet presAssocID="{79EEF4A8-5E3A-428B-A168-F424B7B61A80}" presName="parTx" presStyleLbl="revTx" presStyleIdx="2" presStyleCnt="5">
        <dgm:presLayoutVars>
          <dgm:chMax val="0"/>
          <dgm:chPref val="0"/>
        </dgm:presLayoutVars>
      </dgm:prSet>
      <dgm:spPr/>
    </dgm:pt>
    <dgm:pt modelId="{0F1BD432-0602-4409-AB25-C24FD6EBCB72}" type="pres">
      <dgm:prSet presAssocID="{B5B889ED-E5CC-41D0-89DD-5F67DFD4E11D}" presName="sibTrans" presStyleCnt="0"/>
      <dgm:spPr/>
    </dgm:pt>
    <dgm:pt modelId="{39793A38-DF71-49BA-95F3-8B5C1C163EF9}" type="pres">
      <dgm:prSet presAssocID="{A0CD4C77-00C7-424D-862C-EAEBC2B04DBC}" presName="compNode" presStyleCnt="0"/>
      <dgm:spPr/>
    </dgm:pt>
    <dgm:pt modelId="{D454F29A-F06C-4584-8001-4DADDD4091C2}" type="pres">
      <dgm:prSet presAssocID="{A0CD4C77-00C7-424D-862C-EAEBC2B04DBC}" presName="bgRect" presStyleLbl="bgShp" presStyleIdx="3" presStyleCnt="5"/>
      <dgm:spPr/>
    </dgm:pt>
    <dgm:pt modelId="{2BFD7D1C-3E40-4216-81CA-A498D050FE38}" type="pres">
      <dgm:prSet presAssocID="{A0CD4C77-00C7-424D-862C-EAEBC2B04DB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38FD94F-BB92-4C02-B317-1AC609A6B259}" type="pres">
      <dgm:prSet presAssocID="{A0CD4C77-00C7-424D-862C-EAEBC2B04DBC}" presName="spaceRect" presStyleCnt="0"/>
      <dgm:spPr/>
    </dgm:pt>
    <dgm:pt modelId="{E83FC73C-37BF-440E-8C95-A2778C261DB2}" type="pres">
      <dgm:prSet presAssocID="{A0CD4C77-00C7-424D-862C-EAEBC2B04DBC}" presName="parTx" presStyleLbl="revTx" presStyleIdx="3" presStyleCnt="5">
        <dgm:presLayoutVars>
          <dgm:chMax val="0"/>
          <dgm:chPref val="0"/>
        </dgm:presLayoutVars>
      </dgm:prSet>
      <dgm:spPr/>
    </dgm:pt>
    <dgm:pt modelId="{95BE9799-247E-47C1-94FE-2587B137CB95}" type="pres">
      <dgm:prSet presAssocID="{E00CAB09-BE0E-4541-9D01-56C9BCC72DA4}" presName="sibTrans" presStyleCnt="0"/>
      <dgm:spPr/>
    </dgm:pt>
    <dgm:pt modelId="{A9B6A3D5-A72C-4F2A-8C66-B9AB465CFFAB}" type="pres">
      <dgm:prSet presAssocID="{17368229-34E2-4567-8431-ECEF2DE85BAC}" presName="compNode" presStyleCnt="0"/>
      <dgm:spPr/>
    </dgm:pt>
    <dgm:pt modelId="{1BC7C2BC-4D09-42A1-8CD6-BD8ECC0438F5}" type="pres">
      <dgm:prSet presAssocID="{17368229-34E2-4567-8431-ECEF2DE85BAC}" presName="bgRect" presStyleLbl="bgShp" presStyleIdx="4" presStyleCnt="5"/>
      <dgm:spPr/>
    </dgm:pt>
    <dgm:pt modelId="{73BD7037-5F4D-42E2-A379-9B33178EBA5B}" type="pres">
      <dgm:prSet presAssocID="{17368229-34E2-4567-8431-ECEF2DE85BA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893296AD-03C9-421B-B9AA-F2061A80918B}" type="pres">
      <dgm:prSet presAssocID="{17368229-34E2-4567-8431-ECEF2DE85BAC}" presName="spaceRect" presStyleCnt="0"/>
      <dgm:spPr/>
    </dgm:pt>
    <dgm:pt modelId="{51AB23C1-EBB6-4FFA-98E8-B5E5E0C3BE3E}" type="pres">
      <dgm:prSet presAssocID="{17368229-34E2-4567-8431-ECEF2DE85BA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66E2B09-8078-423F-BE99-43321F48902F}" type="presOf" srcId="{17368229-34E2-4567-8431-ECEF2DE85BAC}" destId="{51AB23C1-EBB6-4FFA-98E8-B5E5E0C3BE3E}" srcOrd="0" destOrd="0" presId="urn:microsoft.com/office/officeart/2018/2/layout/IconVerticalSolidList"/>
    <dgm:cxn modelId="{C0003528-71AA-4A92-AB41-E3A90DCF3BAE}" type="presOf" srcId="{A0CD4C77-00C7-424D-862C-EAEBC2B04DBC}" destId="{E83FC73C-37BF-440E-8C95-A2778C261DB2}" srcOrd="0" destOrd="0" presId="urn:microsoft.com/office/officeart/2018/2/layout/IconVerticalSolidList"/>
    <dgm:cxn modelId="{7F26425E-1D1F-410A-970C-3F54CD407B30}" srcId="{C4389185-FD6C-48DE-8ED7-E6F2009877C4}" destId="{17368229-34E2-4567-8431-ECEF2DE85BAC}" srcOrd="4" destOrd="0" parTransId="{92C11DBF-C42F-4AB9-9855-70A08ACBC801}" sibTransId="{7C4AAAAF-21A4-453A-95A0-EF453C744590}"/>
    <dgm:cxn modelId="{40472262-CF64-4FDC-BED9-C7550A0FC6CD}" srcId="{C4389185-FD6C-48DE-8ED7-E6F2009877C4}" destId="{79EEF4A8-5E3A-428B-A168-F424B7B61A80}" srcOrd="2" destOrd="0" parTransId="{83C4379C-9CAC-48F3-86AD-CB854B3EBA9F}" sibTransId="{B5B889ED-E5CC-41D0-89DD-5F67DFD4E11D}"/>
    <dgm:cxn modelId="{21405A73-25F5-483E-AA2B-E85B4604CD12}" srcId="{C4389185-FD6C-48DE-8ED7-E6F2009877C4}" destId="{181F2A45-8706-4EC8-AAC1-E6FBE9FB3079}" srcOrd="0" destOrd="0" parTransId="{07515E62-88EF-4661-B633-4098CB2F4485}" sibTransId="{BF627B67-F2B9-4B62-A1E1-2F078F9CF066}"/>
    <dgm:cxn modelId="{B24EE477-D96E-4E0B-A099-B1FCB8532574}" srcId="{C4389185-FD6C-48DE-8ED7-E6F2009877C4}" destId="{A0CD4C77-00C7-424D-862C-EAEBC2B04DBC}" srcOrd="3" destOrd="0" parTransId="{9C67C389-35C3-4C43-8E54-DAA7DFB8B7A4}" sibTransId="{E00CAB09-BE0E-4541-9D01-56C9BCC72DA4}"/>
    <dgm:cxn modelId="{9123507D-7165-4362-95D3-34AEFBD1AF76}" type="presOf" srcId="{181F2A45-8706-4EC8-AAC1-E6FBE9FB3079}" destId="{243BA168-8BAF-42D2-BFAE-A3AFA4B570B0}" srcOrd="0" destOrd="0" presId="urn:microsoft.com/office/officeart/2018/2/layout/IconVerticalSolidList"/>
    <dgm:cxn modelId="{F81151D7-FF79-497D-AB79-3F8B0B8FC454}" type="presOf" srcId="{79EEF4A8-5E3A-428B-A168-F424B7B61A80}" destId="{F26B4FCF-0E79-4615-83A9-176469F70B40}" srcOrd="0" destOrd="0" presId="urn:microsoft.com/office/officeart/2018/2/layout/IconVerticalSolidList"/>
    <dgm:cxn modelId="{F7E38FE0-2202-4F06-B759-45F3A142B5CC}" type="presOf" srcId="{C4389185-FD6C-48DE-8ED7-E6F2009877C4}" destId="{76B4C97D-8CA1-4FC7-9A44-1A77CCDF3E70}" srcOrd="0" destOrd="0" presId="urn:microsoft.com/office/officeart/2018/2/layout/IconVerticalSolidList"/>
    <dgm:cxn modelId="{63C9ABF9-5F36-4162-94C6-2BD75E2F419D}" type="presOf" srcId="{A88F3CC2-E8AB-4744-ADA1-78CB0FABA7B2}" destId="{B0A26FAF-DA63-4208-AF82-3B36E226358A}" srcOrd="0" destOrd="0" presId="urn:microsoft.com/office/officeart/2018/2/layout/IconVerticalSolidList"/>
    <dgm:cxn modelId="{610AD6FD-B121-41ED-9DA2-991FCF7C3E42}" srcId="{C4389185-FD6C-48DE-8ED7-E6F2009877C4}" destId="{A88F3CC2-E8AB-4744-ADA1-78CB0FABA7B2}" srcOrd="1" destOrd="0" parTransId="{154567B4-2BFB-442D-9711-4851FE22451A}" sibTransId="{A0E2E54B-2E2A-44B3-B364-0EAB926B3F17}"/>
    <dgm:cxn modelId="{1EE0FF51-A225-4CAB-BE0D-7AEC876ECCAE}" type="presParOf" srcId="{76B4C97D-8CA1-4FC7-9A44-1A77CCDF3E70}" destId="{CAF54111-6327-416A-A868-CBB2293E68D4}" srcOrd="0" destOrd="0" presId="urn:microsoft.com/office/officeart/2018/2/layout/IconVerticalSolidList"/>
    <dgm:cxn modelId="{E287EAD3-31FF-40F9-82F6-A6CC3BEE2272}" type="presParOf" srcId="{CAF54111-6327-416A-A868-CBB2293E68D4}" destId="{112EEEFB-C349-452C-AB81-038ED9DC885D}" srcOrd="0" destOrd="0" presId="urn:microsoft.com/office/officeart/2018/2/layout/IconVerticalSolidList"/>
    <dgm:cxn modelId="{70065FA0-0016-410B-8FF1-80B9D0A19307}" type="presParOf" srcId="{CAF54111-6327-416A-A868-CBB2293E68D4}" destId="{463C62E2-74C1-41A2-8654-C93F01508FDD}" srcOrd="1" destOrd="0" presId="urn:microsoft.com/office/officeart/2018/2/layout/IconVerticalSolidList"/>
    <dgm:cxn modelId="{FA50E0FE-4A85-46ED-BB16-5B8EA7D778FC}" type="presParOf" srcId="{CAF54111-6327-416A-A868-CBB2293E68D4}" destId="{9EBB2E62-BACF-47EC-9A64-2AD169C43D9E}" srcOrd="2" destOrd="0" presId="urn:microsoft.com/office/officeart/2018/2/layout/IconVerticalSolidList"/>
    <dgm:cxn modelId="{01B129BD-238F-4BE6-B2E3-34F93695B5E0}" type="presParOf" srcId="{CAF54111-6327-416A-A868-CBB2293E68D4}" destId="{243BA168-8BAF-42D2-BFAE-A3AFA4B570B0}" srcOrd="3" destOrd="0" presId="urn:microsoft.com/office/officeart/2018/2/layout/IconVerticalSolidList"/>
    <dgm:cxn modelId="{8973BBF0-961B-4ED2-8DC2-625AEF8B1F52}" type="presParOf" srcId="{76B4C97D-8CA1-4FC7-9A44-1A77CCDF3E70}" destId="{9C1A385D-747D-4499-83D2-27A23AE4E85B}" srcOrd="1" destOrd="0" presId="urn:microsoft.com/office/officeart/2018/2/layout/IconVerticalSolidList"/>
    <dgm:cxn modelId="{353FCA5B-68AC-4E54-B8E0-D9B230D1A503}" type="presParOf" srcId="{76B4C97D-8CA1-4FC7-9A44-1A77CCDF3E70}" destId="{C13B03A4-2D6A-438B-B6EC-C22DC85A303D}" srcOrd="2" destOrd="0" presId="urn:microsoft.com/office/officeart/2018/2/layout/IconVerticalSolidList"/>
    <dgm:cxn modelId="{CF0BABAD-AC12-40B3-B829-5AFF0FF83C4C}" type="presParOf" srcId="{C13B03A4-2D6A-438B-B6EC-C22DC85A303D}" destId="{EE37156C-190E-4498-A785-39D81F2CEA0C}" srcOrd="0" destOrd="0" presId="urn:microsoft.com/office/officeart/2018/2/layout/IconVerticalSolidList"/>
    <dgm:cxn modelId="{8D7C35BB-787F-44D4-BAFD-FFC4E2AC6086}" type="presParOf" srcId="{C13B03A4-2D6A-438B-B6EC-C22DC85A303D}" destId="{BF17E5FF-C5E0-42C4-9B8F-C1040E5F32EB}" srcOrd="1" destOrd="0" presId="urn:microsoft.com/office/officeart/2018/2/layout/IconVerticalSolidList"/>
    <dgm:cxn modelId="{C227BA0D-2581-452A-916E-A023C03763FF}" type="presParOf" srcId="{C13B03A4-2D6A-438B-B6EC-C22DC85A303D}" destId="{CB15E23E-69AF-4DCF-8F73-E3EF6BE8469B}" srcOrd="2" destOrd="0" presId="urn:microsoft.com/office/officeart/2018/2/layout/IconVerticalSolidList"/>
    <dgm:cxn modelId="{6D993F87-ED3E-49A7-AA03-088A3CCB4088}" type="presParOf" srcId="{C13B03A4-2D6A-438B-B6EC-C22DC85A303D}" destId="{B0A26FAF-DA63-4208-AF82-3B36E226358A}" srcOrd="3" destOrd="0" presId="urn:microsoft.com/office/officeart/2018/2/layout/IconVerticalSolidList"/>
    <dgm:cxn modelId="{E22CC4D9-4ECE-4929-9AA9-1757E04CB66A}" type="presParOf" srcId="{76B4C97D-8CA1-4FC7-9A44-1A77CCDF3E70}" destId="{D6E739C6-40BC-424A-9DF4-A38931937A6F}" srcOrd="3" destOrd="0" presId="urn:microsoft.com/office/officeart/2018/2/layout/IconVerticalSolidList"/>
    <dgm:cxn modelId="{50314183-B0FE-4BF8-B068-C2771A056187}" type="presParOf" srcId="{76B4C97D-8CA1-4FC7-9A44-1A77CCDF3E70}" destId="{8EFD8B82-B932-4B7E-9D56-0E5812372424}" srcOrd="4" destOrd="0" presId="urn:microsoft.com/office/officeart/2018/2/layout/IconVerticalSolidList"/>
    <dgm:cxn modelId="{6171273C-F2DB-4486-ACBF-E41FCDE1BF3B}" type="presParOf" srcId="{8EFD8B82-B932-4B7E-9D56-0E5812372424}" destId="{A8B6FE71-BA24-4088-A231-53BEFCF92225}" srcOrd="0" destOrd="0" presId="urn:microsoft.com/office/officeart/2018/2/layout/IconVerticalSolidList"/>
    <dgm:cxn modelId="{3FE4CB2B-52BF-4686-BA5D-55D74DE5DBA8}" type="presParOf" srcId="{8EFD8B82-B932-4B7E-9D56-0E5812372424}" destId="{6C6A07BF-3319-4633-9CF3-FE7053895CEA}" srcOrd="1" destOrd="0" presId="urn:microsoft.com/office/officeart/2018/2/layout/IconVerticalSolidList"/>
    <dgm:cxn modelId="{5A0A356B-0EF3-46ED-9A41-E6042DD43BFD}" type="presParOf" srcId="{8EFD8B82-B932-4B7E-9D56-0E5812372424}" destId="{EE025B68-74F4-44DD-B2CC-B736121AE809}" srcOrd="2" destOrd="0" presId="urn:microsoft.com/office/officeart/2018/2/layout/IconVerticalSolidList"/>
    <dgm:cxn modelId="{6B3AD0A9-5E91-42CB-A0DF-6C5960527665}" type="presParOf" srcId="{8EFD8B82-B932-4B7E-9D56-0E5812372424}" destId="{F26B4FCF-0E79-4615-83A9-176469F70B40}" srcOrd="3" destOrd="0" presId="urn:microsoft.com/office/officeart/2018/2/layout/IconVerticalSolidList"/>
    <dgm:cxn modelId="{55A97CEF-6B7A-4E90-9C7C-41FA18CCD7C0}" type="presParOf" srcId="{76B4C97D-8CA1-4FC7-9A44-1A77CCDF3E70}" destId="{0F1BD432-0602-4409-AB25-C24FD6EBCB72}" srcOrd="5" destOrd="0" presId="urn:microsoft.com/office/officeart/2018/2/layout/IconVerticalSolidList"/>
    <dgm:cxn modelId="{4E959853-3F85-4917-A83A-3BE4D064973B}" type="presParOf" srcId="{76B4C97D-8CA1-4FC7-9A44-1A77CCDF3E70}" destId="{39793A38-DF71-49BA-95F3-8B5C1C163EF9}" srcOrd="6" destOrd="0" presId="urn:microsoft.com/office/officeart/2018/2/layout/IconVerticalSolidList"/>
    <dgm:cxn modelId="{53E792E7-2718-43B6-9A21-0E846E5ACD69}" type="presParOf" srcId="{39793A38-DF71-49BA-95F3-8B5C1C163EF9}" destId="{D454F29A-F06C-4584-8001-4DADDD4091C2}" srcOrd="0" destOrd="0" presId="urn:microsoft.com/office/officeart/2018/2/layout/IconVerticalSolidList"/>
    <dgm:cxn modelId="{0697EDAE-1209-4E9A-92D6-4DA748193007}" type="presParOf" srcId="{39793A38-DF71-49BA-95F3-8B5C1C163EF9}" destId="{2BFD7D1C-3E40-4216-81CA-A498D050FE38}" srcOrd="1" destOrd="0" presId="urn:microsoft.com/office/officeart/2018/2/layout/IconVerticalSolidList"/>
    <dgm:cxn modelId="{A31E38AB-0E8B-4076-857F-57A1B8C45E6F}" type="presParOf" srcId="{39793A38-DF71-49BA-95F3-8B5C1C163EF9}" destId="{438FD94F-BB92-4C02-B317-1AC609A6B259}" srcOrd="2" destOrd="0" presId="urn:microsoft.com/office/officeart/2018/2/layout/IconVerticalSolidList"/>
    <dgm:cxn modelId="{B9F0498D-6ED2-4CE9-8A1B-12BDA2532F31}" type="presParOf" srcId="{39793A38-DF71-49BA-95F3-8B5C1C163EF9}" destId="{E83FC73C-37BF-440E-8C95-A2778C261DB2}" srcOrd="3" destOrd="0" presId="urn:microsoft.com/office/officeart/2018/2/layout/IconVerticalSolidList"/>
    <dgm:cxn modelId="{CD55F620-A472-4E15-9143-A7703B441882}" type="presParOf" srcId="{76B4C97D-8CA1-4FC7-9A44-1A77CCDF3E70}" destId="{95BE9799-247E-47C1-94FE-2587B137CB95}" srcOrd="7" destOrd="0" presId="urn:microsoft.com/office/officeart/2018/2/layout/IconVerticalSolidList"/>
    <dgm:cxn modelId="{C07BE64D-83B3-4288-B0A5-2ECAB6F325A5}" type="presParOf" srcId="{76B4C97D-8CA1-4FC7-9A44-1A77CCDF3E70}" destId="{A9B6A3D5-A72C-4F2A-8C66-B9AB465CFFAB}" srcOrd="8" destOrd="0" presId="urn:microsoft.com/office/officeart/2018/2/layout/IconVerticalSolidList"/>
    <dgm:cxn modelId="{EA6224D1-858E-4638-B1DC-5F417EF22355}" type="presParOf" srcId="{A9B6A3D5-A72C-4F2A-8C66-B9AB465CFFAB}" destId="{1BC7C2BC-4D09-42A1-8CD6-BD8ECC0438F5}" srcOrd="0" destOrd="0" presId="urn:microsoft.com/office/officeart/2018/2/layout/IconVerticalSolidList"/>
    <dgm:cxn modelId="{408DDFCA-0057-40FB-A3E5-27D121C6D162}" type="presParOf" srcId="{A9B6A3D5-A72C-4F2A-8C66-B9AB465CFFAB}" destId="{73BD7037-5F4D-42E2-A379-9B33178EBA5B}" srcOrd="1" destOrd="0" presId="urn:microsoft.com/office/officeart/2018/2/layout/IconVerticalSolidList"/>
    <dgm:cxn modelId="{7B4784E8-4F8E-491D-A1C4-EFEE4F494D08}" type="presParOf" srcId="{A9B6A3D5-A72C-4F2A-8C66-B9AB465CFFAB}" destId="{893296AD-03C9-421B-B9AA-F2061A80918B}" srcOrd="2" destOrd="0" presId="urn:microsoft.com/office/officeart/2018/2/layout/IconVerticalSolidList"/>
    <dgm:cxn modelId="{88240A15-E4DD-4DD4-9174-746890A6A4DD}" type="presParOf" srcId="{A9B6A3D5-A72C-4F2A-8C66-B9AB465CFFAB}" destId="{51AB23C1-EBB6-4FFA-98E8-B5E5E0C3BE3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1DCD01-5C3D-4718-812E-D35AFBF7B45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B006A81-D751-4CD6-87E9-DFDAEC1AB1E3}">
      <dgm:prSet custT="1"/>
      <dgm:spPr/>
      <dgm:t>
        <a:bodyPr/>
        <a:lstStyle/>
        <a:p>
          <a:r>
            <a:rPr lang="en-US" sz="2200" dirty="0" err="1"/>
            <a:t>studieteknik</a:t>
          </a:r>
          <a:endParaRPr lang="en-US" sz="2200" dirty="0"/>
        </a:p>
      </dgm:t>
    </dgm:pt>
    <dgm:pt modelId="{AB6C17C8-E0A0-46A0-A21D-46A27DBF8A83}" type="parTrans" cxnId="{24264A71-7FF9-4CEE-A697-86F0DF9F9BDA}">
      <dgm:prSet/>
      <dgm:spPr/>
      <dgm:t>
        <a:bodyPr/>
        <a:lstStyle/>
        <a:p>
          <a:endParaRPr lang="en-US"/>
        </a:p>
      </dgm:t>
    </dgm:pt>
    <dgm:pt modelId="{5C39657A-9789-46AA-9B25-C0E6C3C93325}" type="sibTrans" cxnId="{24264A71-7FF9-4CEE-A697-86F0DF9F9BDA}">
      <dgm:prSet/>
      <dgm:spPr/>
      <dgm:t>
        <a:bodyPr/>
        <a:lstStyle/>
        <a:p>
          <a:endParaRPr lang="en-US"/>
        </a:p>
      </dgm:t>
    </dgm:pt>
    <dgm:pt modelId="{268E2057-0AD5-428C-B3F2-585427C931D5}">
      <dgm:prSet custT="1"/>
      <dgm:spPr/>
      <dgm:t>
        <a:bodyPr/>
        <a:lstStyle/>
        <a:p>
          <a:r>
            <a:rPr lang="en-US" sz="2200" dirty="0" err="1"/>
            <a:t>studiematerial</a:t>
          </a:r>
          <a:endParaRPr lang="en-US" sz="2200" dirty="0"/>
        </a:p>
      </dgm:t>
    </dgm:pt>
    <dgm:pt modelId="{850B0F04-544F-462B-80F4-DEE9A8F14F6D}" type="parTrans" cxnId="{06482142-6F43-4CC4-813D-67F0F0AC61DF}">
      <dgm:prSet/>
      <dgm:spPr/>
      <dgm:t>
        <a:bodyPr/>
        <a:lstStyle/>
        <a:p>
          <a:endParaRPr lang="en-US"/>
        </a:p>
      </dgm:t>
    </dgm:pt>
    <dgm:pt modelId="{D88E8A58-AC07-4D4F-A99A-4A482C9522AA}" type="sibTrans" cxnId="{06482142-6F43-4CC4-813D-67F0F0AC61DF}">
      <dgm:prSet/>
      <dgm:spPr/>
      <dgm:t>
        <a:bodyPr/>
        <a:lstStyle/>
        <a:p>
          <a:endParaRPr lang="en-US"/>
        </a:p>
      </dgm:t>
    </dgm:pt>
    <dgm:pt modelId="{9654B49A-5435-4B29-B09B-8DE3351E7AFD}">
      <dgm:prSet custT="1"/>
      <dgm:spPr/>
      <dgm:t>
        <a:bodyPr/>
        <a:lstStyle/>
        <a:p>
          <a:r>
            <a:rPr lang="en-US" sz="2200" dirty="0" err="1"/>
            <a:t>översiktskurs</a:t>
          </a:r>
          <a:r>
            <a:rPr lang="en-US" sz="2200" dirty="0"/>
            <a:t> </a:t>
          </a:r>
          <a:r>
            <a:rPr lang="en-US" sz="2200" dirty="0" err="1"/>
            <a:t>i</a:t>
          </a:r>
          <a:r>
            <a:rPr lang="en-US" sz="2200" dirty="0"/>
            <a:t> </a:t>
          </a:r>
          <a:r>
            <a:rPr lang="en-US" sz="2200" dirty="0" err="1"/>
            <a:t>Kardiologi</a:t>
          </a:r>
          <a:endParaRPr lang="en-US" sz="2200" dirty="0"/>
        </a:p>
      </dgm:t>
    </dgm:pt>
    <dgm:pt modelId="{27208A5A-94C8-46A0-97EB-21DF4640DB0D}" type="parTrans" cxnId="{6DD02770-A69C-4048-AC00-D089FCAE3F4B}">
      <dgm:prSet/>
      <dgm:spPr/>
      <dgm:t>
        <a:bodyPr/>
        <a:lstStyle/>
        <a:p>
          <a:endParaRPr lang="en-US"/>
        </a:p>
      </dgm:t>
    </dgm:pt>
    <dgm:pt modelId="{E3F134DD-CD36-43B2-B632-BCDD2DE083E8}" type="sibTrans" cxnId="{6DD02770-A69C-4048-AC00-D089FCAE3F4B}">
      <dgm:prSet/>
      <dgm:spPr/>
      <dgm:t>
        <a:bodyPr/>
        <a:lstStyle/>
        <a:p>
          <a:endParaRPr lang="en-US"/>
        </a:p>
      </dgm:t>
    </dgm:pt>
    <dgm:pt modelId="{41FC6326-BD30-4280-B846-BEA94F9313AF}">
      <dgm:prSet custT="1"/>
      <dgm:spPr/>
      <dgm:t>
        <a:bodyPr/>
        <a:lstStyle/>
        <a:p>
          <a:r>
            <a:rPr lang="en-US" sz="2200" dirty="0" err="1"/>
            <a:t>strategi</a:t>
          </a:r>
          <a:r>
            <a:rPr lang="en-US" sz="2200" dirty="0"/>
            <a:t> under </a:t>
          </a:r>
          <a:r>
            <a:rPr lang="en-US" sz="2200" dirty="0" err="1"/>
            <a:t>skrivandet</a:t>
          </a:r>
          <a:endParaRPr lang="en-US" sz="2200" dirty="0"/>
        </a:p>
      </dgm:t>
    </dgm:pt>
    <dgm:pt modelId="{09D69039-B909-4810-A48E-0BE5B2A58AE2}" type="parTrans" cxnId="{03B22086-9B06-41B9-B3D7-94505249CE77}">
      <dgm:prSet/>
      <dgm:spPr/>
      <dgm:t>
        <a:bodyPr/>
        <a:lstStyle/>
        <a:p>
          <a:endParaRPr lang="en-US"/>
        </a:p>
      </dgm:t>
    </dgm:pt>
    <dgm:pt modelId="{97A2D462-9833-4A90-B12A-08B47A3660FC}" type="sibTrans" cxnId="{03B22086-9B06-41B9-B3D7-94505249CE77}">
      <dgm:prSet/>
      <dgm:spPr/>
      <dgm:t>
        <a:bodyPr/>
        <a:lstStyle/>
        <a:p>
          <a:endParaRPr lang="en-US"/>
        </a:p>
      </dgm:t>
    </dgm:pt>
    <dgm:pt modelId="{B9AD6495-ED17-4D9D-A3D3-D60B36ED8FC5}">
      <dgm:prSet custT="1"/>
      <dgm:spPr/>
      <dgm:t>
        <a:bodyPr/>
        <a:lstStyle/>
        <a:p>
          <a:r>
            <a:rPr lang="en-US" sz="2200" dirty="0"/>
            <a:t>MCQ </a:t>
          </a:r>
          <a:r>
            <a:rPr lang="en-US" sz="2200" dirty="0" err="1"/>
            <a:t>träning</a:t>
          </a:r>
          <a:r>
            <a:rPr lang="en-US" sz="2200" dirty="0"/>
            <a:t> </a:t>
          </a:r>
        </a:p>
      </dgm:t>
    </dgm:pt>
    <dgm:pt modelId="{0B974726-9469-43E8-968C-86CBB59547E3}" type="parTrans" cxnId="{65FD27DC-3BD6-4E6D-8582-B63BC7198A6D}">
      <dgm:prSet/>
      <dgm:spPr/>
      <dgm:t>
        <a:bodyPr/>
        <a:lstStyle/>
        <a:p>
          <a:endParaRPr lang="en-US"/>
        </a:p>
      </dgm:t>
    </dgm:pt>
    <dgm:pt modelId="{41370AF7-61BF-4F11-BD48-431109F9AA6A}" type="sibTrans" cxnId="{65FD27DC-3BD6-4E6D-8582-B63BC7198A6D}">
      <dgm:prSet/>
      <dgm:spPr/>
      <dgm:t>
        <a:bodyPr/>
        <a:lstStyle/>
        <a:p>
          <a:endParaRPr lang="en-US"/>
        </a:p>
      </dgm:t>
    </dgm:pt>
    <dgm:pt modelId="{8ABA12EB-28FB-4F61-A690-AFF9328514FB}">
      <dgm:prSet custT="1"/>
      <dgm:spPr/>
      <dgm:t>
        <a:bodyPr/>
        <a:lstStyle/>
        <a:p>
          <a:r>
            <a:rPr lang="en-US" sz="2200" dirty="0" err="1"/>
            <a:t>övriga</a:t>
          </a:r>
          <a:r>
            <a:rPr lang="en-US" sz="2200" dirty="0"/>
            <a:t> tips</a:t>
          </a:r>
        </a:p>
      </dgm:t>
    </dgm:pt>
    <dgm:pt modelId="{1A754BB5-3033-4A30-8FA7-5F56BBF03D2D}" type="parTrans" cxnId="{3608463C-9A9D-486B-B500-BC0BEE9C37D3}">
      <dgm:prSet/>
      <dgm:spPr/>
      <dgm:t>
        <a:bodyPr/>
        <a:lstStyle/>
        <a:p>
          <a:endParaRPr lang="en-US"/>
        </a:p>
      </dgm:t>
    </dgm:pt>
    <dgm:pt modelId="{AC70AEA4-3523-4113-B94E-6493ACA42F2E}" type="sibTrans" cxnId="{3608463C-9A9D-486B-B500-BC0BEE9C37D3}">
      <dgm:prSet/>
      <dgm:spPr/>
      <dgm:t>
        <a:bodyPr/>
        <a:lstStyle/>
        <a:p>
          <a:endParaRPr lang="en-US"/>
        </a:p>
      </dgm:t>
    </dgm:pt>
    <dgm:pt modelId="{CDF79D5C-CC38-4129-90A7-E02F81D873AE}" type="pres">
      <dgm:prSet presAssocID="{C21DCD01-5C3D-4718-812E-D35AFBF7B450}" presName="root" presStyleCnt="0">
        <dgm:presLayoutVars>
          <dgm:dir/>
          <dgm:resizeHandles val="exact"/>
        </dgm:presLayoutVars>
      </dgm:prSet>
      <dgm:spPr/>
    </dgm:pt>
    <dgm:pt modelId="{7E47AC28-ABC5-4EAC-A1BD-7DC841151659}" type="pres">
      <dgm:prSet presAssocID="{CB006A81-D751-4CD6-87E9-DFDAEC1AB1E3}" presName="compNode" presStyleCnt="0"/>
      <dgm:spPr/>
    </dgm:pt>
    <dgm:pt modelId="{D35D8124-B4A4-4E36-95FD-B63C6703F154}" type="pres">
      <dgm:prSet presAssocID="{CB006A81-D751-4CD6-87E9-DFDAEC1AB1E3}" presName="bgRect" presStyleLbl="bgShp" presStyleIdx="0" presStyleCnt="6"/>
      <dgm:spPr/>
    </dgm:pt>
    <dgm:pt modelId="{825203FC-B543-4B5E-A011-3A607E27B81A}" type="pres">
      <dgm:prSet presAssocID="{CB006A81-D751-4CD6-87E9-DFDAEC1AB1E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034A223B-FD48-403D-A009-5C5C621268CC}" type="pres">
      <dgm:prSet presAssocID="{CB006A81-D751-4CD6-87E9-DFDAEC1AB1E3}" presName="spaceRect" presStyleCnt="0"/>
      <dgm:spPr/>
    </dgm:pt>
    <dgm:pt modelId="{3F5DAE48-8376-4F21-98DE-FF1FA7C13CAC}" type="pres">
      <dgm:prSet presAssocID="{CB006A81-D751-4CD6-87E9-DFDAEC1AB1E3}" presName="parTx" presStyleLbl="revTx" presStyleIdx="0" presStyleCnt="6">
        <dgm:presLayoutVars>
          <dgm:chMax val="0"/>
          <dgm:chPref val="0"/>
        </dgm:presLayoutVars>
      </dgm:prSet>
      <dgm:spPr/>
    </dgm:pt>
    <dgm:pt modelId="{7974D61C-DB47-4DA8-AF28-BAB583BB143A}" type="pres">
      <dgm:prSet presAssocID="{5C39657A-9789-46AA-9B25-C0E6C3C93325}" presName="sibTrans" presStyleCnt="0"/>
      <dgm:spPr/>
    </dgm:pt>
    <dgm:pt modelId="{8C6B95A0-2D07-4089-A17D-50D7EA823E70}" type="pres">
      <dgm:prSet presAssocID="{268E2057-0AD5-428C-B3F2-585427C931D5}" presName="compNode" presStyleCnt="0"/>
      <dgm:spPr/>
    </dgm:pt>
    <dgm:pt modelId="{AFCD451E-A947-4DEC-B009-394B3B2C41A5}" type="pres">
      <dgm:prSet presAssocID="{268E2057-0AD5-428C-B3F2-585427C931D5}" presName="bgRect" presStyleLbl="bgShp" presStyleIdx="1" presStyleCnt="6"/>
      <dgm:spPr/>
    </dgm:pt>
    <dgm:pt modelId="{DEFB5821-60A4-4F52-8A5C-A94CE0D84E9D}" type="pres">
      <dgm:prSet presAssocID="{268E2057-0AD5-428C-B3F2-585427C931D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FDD3B8AA-986B-4D39-8EC4-D0A6608D1BC0}" type="pres">
      <dgm:prSet presAssocID="{268E2057-0AD5-428C-B3F2-585427C931D5}" presName="spaceRect" presStyleCnt="0"/>
      <dgm:spPr/>
    </dgm:pt>
    <dgm:pt modelId="{3641EB47-430E-4161-AA8C-C4F113E9716A}" type="pres">
      <dgm:prSet presAssocID="{268E2057-0AD5-428C-B3F2-585427C931D5}" presName="parTx" presStyleLbl="revTx" presStyleIdx="1" presStyleCnt="6">
        <dgm:presLayoutVars>
          <dgm:chMax val="0"/>
          <dgm:chPref val="0"/>
        </dgm:presLayoutVars>
      </dgm:prSet>
      <dgm:spPr/>
    </dgm:pt>
    <dgm:pt modelId="{2093E839-BCF1-4387-BFF8-0A7CF3AF3CD0}" type="pres">
      <dgm:prSet presAssocID="{D88E8A58-AC07-4D4F-A99A-4A482C9522AA}" presName="sibTrans" presStyleCnt="0"/>
      <dgm:spPr/>
    </dgm:pt>
    <dgm:pt modelId="{286D95B2-FB1B-4019-94A3-8C04E16D9D84}" type="pres">
      <dgm:prSet presAssocID="{9654B49A-5435-4B29-B09B-8DE3351E7AFD}" presName="compNode" presStyleCnt="0"/>
      <dgm:spPr/>
    </dgm:pt>
    <dgm:pt modelId="{5480F4A3-E8AB-41D9-A47A-6FB23D7DBE4C}" type="pres">
      <dgm:prSet presAssocID="{9654B49A-5435-4B29-B09B-8DE3351E7AFD}" presName="bgRect" presStyleLbl="bgShp" presStyleIdx="2" presStyleCnt="6"/>
      <dgm:spPr/>
    </dgm:pt>
    <dgm:pt modelId="{BAB7B253-692D-48C3-B86D-77E9E0813C58}" type="pres">
      <dgm:prSet presAssocID="{9654B49A-5435-4B29-B09B-8DE3351E7AFD}" presName="iconRect" presStyleLbl="node1" presStyleIdx="2" presStyleCnt="6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rkey"/>
        </a:ext>
      </dgm:extLst>
    </dgm:pt>
    <dgm:pt modelId="{CC708DA3-D90D-4139-B39B-97B580DED06D}" type="pres">
      <dgm:prSet presAssocID="{9654B49A-5435-4B29-B09B-8DE3351E7AFD}" presName="spaceRect" presStyleCnt="0"/>
      <dgm:spPr/>
    </dgm:pt>
    <dgm:pt modelId="{20A11E5C-135F-4A62-BA1C-1F047CF160B6}" type="pres">
      <dgm:prSet presAssocID="{9654B49A-5435-4B29-B09B-8DE3351E7AFD}" presName="parTx" presStyleLbl="revTx" presStyleIdx="2" presStyleCnt="6">
        <dgm:presLayoutVars>
          <dgm:chMax val="0"/>
          <dgm:chPref val="0"/>
        </dgm:presLayoutVars>
      </dgm:prSet>
      <dgm:spPr/>
    </dgm:pt>
    <dgm:pt modelId="{F128B533-B20C-492C-9F6B-5A0CAE29A36F}" type="pres">
      <dgm:prSet presAssocID="{E3F134DD-CD36-43B2-B632-BCDD2DE083E8}" presName="sibTrans" presStyleCnt="0"/>
      <dgm:spPr/>
    </dgm:pt>
    <dgm:pt modelId="{7B4DC4BF-0CBE-4EB2-81F6-677ED5FC367D}" type="pres">
      <dgm:prSet presAssocID="{41FC6326-BD30-4280-B846-BEA94F9313AF}" presName="compNode" presStyleCnt="0"/>
      <dgm:spPr/>
    </dgm:pt>
    <dgm:pt modelId="{2FACC6BA-78BE-479D-B9F7-1A3301F58CD4}" type="pres">
      <dgm:prSet presAssocID="{41FC6326-BD30-4280-B846-BEA94F9313AF}" presName="bgRect" presStyleLbl="bgShp" presStyleIdx="3" presStyleCnt="6"/>
      <dgm:spPr/>
    </dgm:pt>
    <dgm:pt modelId="{93677336-1A27-406E-BEA6-3C9D032DEDCC}" type="pres">
      <dgm:prSet presAssocID="{41FC6326-BD30-4280-B846-BEA94F9313A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5C2CD634-766B-494B-B58E-287CFE1CF4F9}" type="pres">
      <dgm:prSet presAssocID="{41FC6326-BD30-4280-B846-BEA94F9313AF}" presName="spaceRect" presStyleCnt="0"/>
      <dgm:spPr/>
    </dgm:pt>
    <dgm:pt modelId="{9137E459-0166-4D49-BE2B-7AD3AD88538D}" type="pres">
      <dgm:prSet presAssocID="{41FC6326-BD30-4280-B846-BEA94F9313AF}" presName="parTx" presStyleLbl="revTx" presStyleIdx="3" presStyleCnt="6">
        <dgm:presLayoutVars>
          <dgm:chMax val="0"/>
          <dgm:chPref val="0"/>
        </dgm:presLayoutVars>
      </dgm:prSet>
      <dgm:spPr/>
    </dgm:pt>
    <dgm:pt modelId="{84FC082C-79F2-4F90-9A4A-8A5E90A14B5D}" type="pres">
      <dgm:prSet presAssocID="{97A2D462-9833-4A90-B12A-08B47A3660FC}" presName="sibTrans" presStyleCnt="0"/>
      <dgm:spPr/>
    </dgm:pt>
    <dgm:pt modelId="{178971F3-D644-4BCB-8B08-6D0D5AA7AB8D}" type="pres">
      <dgm:prSet presAssocID="{B9AD6495-ED17-4D9D-A3D3-D60B36ED8FC5}" presName="compNode" presStyleCnt="0"/>
      <dgm:spPr/>
    </dgm:pt>
    <dgm:pt modelId="{076DADCC-E04F-4D8C-9AAD-6B2441A2A223}" type="pres">
      <dgm:prSet presAssocID="{B9AD6495-ED17-4D9D-A3D3-D60B36ED8FC5}" presName="bgRect" presStyleLbl="bgShp" presStyleIdx="4" presStyleCnt="6"/>
      <dgm:spPr/>
    </dgm:pt>
    <dgm:pt modelId="{8259CC8A-17E1-4AE0-981F-22512E3F817D}" type="pres">
      <dgm:prSet presAssocID="{B9AD6495-ED17-4D9D-A3D3-D60B36ED8FC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3BECEA8E-FE05-4A28-A0BF-241114FCCF8F}" type="pres">
      <dgm:prSet presAssocID="{B9AD6495-ED17-4D9D-A3D3-D60B36ED8FC5}" presName="spaceRect" presStyleCnt="0"/>
      <dgm:spPr/>
    </dgm:pt>
    <dgm:pt modelId="{8A493E49-F90E-428B-8337-BE41F9BAFC63}" type="pres">
      <dgm:prSet presAssocID="{B9AD6495-ED17-4D9D-A3D3-D60B36ED8FC5}" presName="parTx" presStyleLbl="revTx" presStyleIdx="4" presStyleCnt="6">
        <dgm:presLayoutVars>
          <dgm:chMax val="0"/>
          <dgm:chPref val="0"/>
        </dgm:presLayoutVars>
      </dgm:prSet>
      <dgm:spPr/>
    </dgm:pt>
    <dgm:pt modelId="{736BB94B-64D5-49CC-9FBF-C9F79A0DA26F}" type="pres">
      <dgm:prSet presAssocID="{41370AF7-61BF-4F11-BD48-431109F9AA6A}" presName="sibTrans" presStyleCnt="0"/>
      <dgm:spPr/>
    </dgm:pt>
    <dgm:pt modelId="{3FB74739-0957-4672-A3F6-CEB5E8DBAB42}" type="pres">
      <dgm:prSet presAssocID="{8ABA12EB-28FB-4F61-A690-AFF9328514FB}" presName="compNode" presStyleCnt="0"/>
      <dgm:spPr/>
    </dgm:pt>
    <dgm:pt modelId="{2B7312C6-6B6F-4A10-BF1C-BB4D7E173CA6}" type="pres">
      <dgm:prSet presAssocID="{8ABA12EB-28FB-4F61-A690-AFF9328514FB}" presName="bgRect" presStyleLbl="bgShp" presStyleIdx="5" presStyleCnt="6"/>
      <dgm:spPr/>
    </dgm:pt>
    <dgm:pt modelId="{A487068D-4377-4F9C-A931-55C83919B659}" type="pres">
      <dgm:prSet presAssocID="{8ABA12EB-28FB-4F61-A690-AFF9328514F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9CD34387-E991-4738-A5CB-F58C3995515B}" type="pres">
      <dgm:prSet presAssocID="{8ABA12EB-28FB-4F61-A690-AFF9328514FB}" presName="spaceRect" presStyleCnt="0"/>
      <dgm:spPr/>
    </dgm:pt>
    <dgm:pt modelId="{D20B1A47-4383-4ACE-8B48-D7C35C469AA8}" type="pres">
      <dgm:prSet presAssocID="{8ABA12EB-28FB-4F61-A690-AFF9328514FB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0842F2A-032C-467F-BB3B-11166544CD1B}" type="presOf" srcId="{9654B49A-5435-4B29-B09B-8DE3351E7AFD}" destId="{20A11E5C-135F-4A62-BA1C-1F047CF160B6}" srcOrd="0" destOrd="0" presId="urn:microsoft.com/office/officeart/2018/2/layout/IconVerticalSolidList"/>
    <dgm:cxn modelId="{182F8E37-A159-4D97-A602-D9235491B0D9}" type="presOf" srcId="{C21DCD01-5C3D-4718-812E-D35AFBF7B450}" destId="{CDF79D5C-CC38-4129-90A7-E02F81D873AE}" srcOrd="0" destOrd="0" presId="urn:microsoft.com/office/officeart/2018/2/layout/IconVerticalSolidList"/>
    <dgm:cxn modelId="{3608463C-9A9D-486B-B500-BC0BEE9C37D3}" srcId="{C21DCD01-5C3D-4718-812E-D35AFBF7B450}" destId="{8ABA12EB-28FB-4F61-A690-AFF9328514FB}" srcOrd="5" destOrd="0" parTransId="{1A754BB5-3033-4A30-8FA7-5F56BBF03D2D}" sibTransId="{AC70AEA4-3523-4113-B94E-6493ACA42F2E}"/>
    <dgm:cxn modelId="{30023B5B-FE0B-4A07-B515-93FB70A3CC29}" type="presOf" srcId="{B9AD6495-ED17-4D9D-A3D3-D60B36ED8FC5}" destId="{8A493E49-F90E-428B-8337-BE41F9BAFC63}" srcOrd="0" destOrd="0" presId="urn:microsoft.com/office/officeart/2018/2/layout/IconVerticalSolidList"/>
    <dgm:cxn modelId="{06482142-6F43-4CC4-813D-67F0F0AC61DF}" srcId="{C21DCD01-5C3D-4718-812E-D35AFBF7B450}" destId="{268E2057-0AD5-428C-B3F2-585427C931D5}" srcOrd="1" destOrd="0" parTransId="{850B0F04-544F-462B-80F4-DEE9A8F14F6D}" sibTransId="{D88E8A58-AC07-4D4F-A99A-4A482C9522AA}"/>
    <dgm:cxn modelId="{6DD02770-A69C-4048-AC00-D089FCAE3F4B}" srcId="{C21DCD01-5C3D-4718-812E-D35AFBF7B450}" destId="{9654B49A-5435-4B29-B09B-8DE3351E7AFD}" srcOrd="2" destOrd="0" parTransId="{27208A5A-94C8-46A0-97EB-21DF4640DB0D}" sibTransId="{E3F134DD-CD36-43B2-B632-BCDD2DE083E8}"/>
    <dgm:cxn modelId="{24264A71-7FF9-4CEE-A697-86F0DF9F9BDA}" srcId="{C21DCD01-5C3D-4718-812E-D35AFBF7B450}" destId="{CB006A81-D751-4CD6-87E9-DFDAEC1AB1E3}" srcOrd="0" destOrd="0" parTransId="{AB6C17C8-E0A0-46A0-A21D-46A27DBF8A83}" sibTransId="{5C39657A-9789-46AA-9B25-C0E6C3C93325}"/>
    <dgm:cxn modelId="{FC1D3275-D025-4FA0-B873-D9C025970264}" type="presOf" srcId="{268E2057-0AD5-428C-B3F2-585427C931D5}" destId="{3641EB47-430E-4161-AA8C-C4F113E9716A}" srcOrd="0" destOrd="0" presId="urn:microsoft.com/office/officeart/2018/2/layout/IconVerticalSolidList"/>
    <dgm:cxn modelId="{4115B87A-4A66-4DD2-B2C7-DDB2E1CFD1F2}" type="presOf" srcId="{41FC6326-BD30-4280-B846-BEA94F9313AF}" destId="{9137E459-0166-4D49-BE2B-7AD3AD88538D}" srcOrd="0" destOrd="0" presId="urn:microsoft.com/office/officeart/2018/2/layout/IconVerticalSolidList"/>
    <dgm:cxn modelId="{03B22086-9B06-41B9-B3D7-94505249CE77}" srcId="{C21DCD01-5C3D-4718-812E-D35AFBF7B450}" destId="{41FC6326-BD30-4280-B846-BEA94F9313AF}" srcOrd="3" destOrd="0" parTransId="{09D69039-B909-4810-A48E-0BE5B2A58AE2}" sibTransId="{97A2D462-9833-4A90-B12A-08B47A3660FC}"/>
    <dgm:cxn modelId="{A2E6FFB4-E86F-4A6F-8565-7661A9CCB9BE}" type="presOf" srcId="{8ABA12EB-28FB-4F61-A690-AFF9328514FB}" destId="{D20B1A47-4383-4ACE-8B48-D7C35C469AA8}" srcOrd="0" destOrd="0" presId="urn:microsoft.com/office/officeart/2018/2/layout/IconVerticalSolidList"/>
    <dgm:cxn modelId="{65FD27DC-3BD6-4E6D-8582-B63BC7198A6D}" srcId="{C21DCD01-5C3D-4718-812E-D35AFBF7B450}" destId="{B9AD6495-ED17-4D9D-A3D3-D60B36ED8FC5}" srcOrd="4" destOrd="0" parTransId="{0B974726-9469-43E8-968C-86CBB59547E3}" sibTransId="{41370AF7-61BF-4F11-BD48-431109F9AA6A}"/>
    <dgm:cxn modelId="{1262DAFD-7C2D-4A15-A70D-56FEE722F925}" type="presOf" srcId="{CB006A81-D751-4CD6-87E9-DFDAEC1AB1E3}" destId="{3F5DAE48-8376-4F21-98DE-FF1FA7C13CAC}" srcOrd="0" destOrd="0" presId="urn:microsoft.com/office/officeart/2018/2/layout/IconVerticalSolidList"/>
    <dgm:cxn modelId="{731EC6B6-F06D-4B28-8F43-313D6E78BFEB}" type="presParOf" srcId="{CDF79D5C-CC38-4129-90A7-E02F81D873AE}" destId="{7E47AC28-ABC5-4EAC-A1BD-7DC841151659}" srcOrd="0" destOrd="0" presId="urn:microsoft.com/office/officeart/2018/2/layout/IconVerticalSolidList"/>
    <dgm:cxn modelId="{33B57718-30A8-4E83-8BA7-9A28ECDC77EE}" type="presParOf" srcId="{7E47AC28-ABC5-4EAC-A1BD-7DC841151659}" destId="{D35D8124-B4A4-4E36-95FD-B63C6703F154}" srcOrd="0" destOrd="0" presId="urn:microsoft.com/office/officeart/2018/2/layout/IconVerticalSolidList"/>
    <dgm:cxn modelId="{2E1F460F-BEFD-47C0-8624-614ECD0A4B71}" type="presParOf" srcId="{7E47AC28-ABC5-4EAC-A1BD-7DC841151659}" destId="{825203FC-B543-4B5E-A011-3A607E27B81A}" srcOrd="1" destOrd="0" presId="urn:microsoft.com/office/officeart/2018/2/layout/IconVerticalSolidList"/>
    <dgm:cxn modelId="{04E376A9-3994-43E5-A5A6-2D31B0D55FDC}" type="presParOf" srcId="{7E47AC28-ABC5-4EAC-A1BD-7DC841151659}" destId="{034A223B-FD48-403D-A009-5C5C621268CC}" srcOrd="2" destOrd="0" presId="urn:microsoft.com/office/officeart/2018/2/layout/IconVerticalSolidList"/>
    <dgm:cxn modelId="{4F8AC756-0BC3-4539-AC93-F6CBE19394CB}" type="presParOf" srcId="{7E47AC28-ABC5-4EAC-A1BD-7DC841151659}" destId="{3F5DAE48-8376-4F21-98DE-FF1FA7C13CAC}" srcOrd="3" destOrd="0" presId="urn:microsoft.com/office/officeart/2018/2/layout/IconVerticalSolidList"/>
    <dgm:cxn modelId="{96F346F8-0909-4EA5-A321-5367BFB40B79}" type="presParOf" srcId="{CDF79D5C-CC38-4129-90A7-E02F81D873AE}" destId="{7974D61C-DB47-4DA8-AF28-BAB583BB143A}" srcOrd="1" destOrd="0" presId="urn:microsoft.com/office/officeart/2018/2/layout/IconVerticalSolidList"/>
    <dgm:cxn modelId="{FE76D6E5-7C84-4067-B26E-45311A5CFBFB}" type="presParOf" srcId="{CDF79D5C-CC38-4129-90A7-E02F81D873AE}" destId="{8C6B95A0-2D07-4089-A17D-50D7EA823E70}" srcOrd="2" destOrd="0" presId="urn:microsoft.com/office/officeart/2018/2/layout/IconVerticalSolidList"/>
    <dgm:cxn modelId="{7793E16C-904D-406E-A41C-52177AC0F76A}" type="presParOf" srcId="{8C6B95A0-2D07-4089-A17D-50D7EA823E70}" destId="{AFCD451E-A947-4DEC-B009-394B3B2C41A5}" srcOrd="0" destOrd="0" presId="urn:microsoft.com/office/officeart/2018/2/layout/IconVerticalSolidList"/>
    <dgm:cxn modelId="{F36AB9AB-B415-4713-8E49-2576250EDCA8}" type="presParOf" srcId="{8C6B95A0-2D07-4089-A17D-50D7EA823E70}" destId="{DEFB5821-60A4-4F52-8A5C-A94CE0D84E9D}" srcOrd="1" destOrd="0" presId="urn:microsoft.com/office/officeart/2018/2/layout/IconVerticalSolidList"/>
    <dgm:cxn modelId="{8D705723-CEAD-4F86-AAF8-405C7BFDFEE2}" type="presParOf" srcId="{8C6B95A0-2D07-4089-A17D-50D7EA823E70}" destId="{FDD3B8AA-986B-4D39-8EC4-D0A6608D1BC0}" srcOrd="2" destOrd="0" presId="urn:microsoft.com/office/officeart/2018/2/layout/IconVerticalSolidList"/>
    <dgm:cxn modelId="{0F6D037E-95AC-4140-A680-35D3DBDCCB2F}" type="presParOf" srcId="{8C6B95A0-2D07-4089-A17D-50D7EA823E70}" destId="{3641EB47-430E-4161-AA8C-C4F113E9716A}" srcOrd="3" destOrd="0" presId="urn:microsoft.com/office/officeart/2018/2/layout/IconVerticalSolidList"/>
    <dgm:cxn modelId="{EEC7805A-80FA-4340-9675-E2F70B685D09}" type="presParOf" srcId="{CDF79D5C-CC38-4129-90A7-E02F81D873AE}" destId="{2093E839-BCF1-4387-BFF8-0A7CF3AF3CD0}" srcOrd="3" destOrd="0" presId="urn:microsoft.com/office/officeart/2018/2/layout/IconVerticalSolidList"/>
    <dgm:cxn modelId="{014D1726-CB4E-452D-AC67-F5E8BC737328}" type="presParOf" srcId="{CDF79D5C-CC38-4129-90A7-E02F81D873AE}" destId="{286D95B2-FB1B-4019-94A3-8C04E16D9D84}" srcOrd="4" destOrd="0" presId="urn:microsoft.com/office/officeart/2018/2/layout/IconVerticalSolidList"/>
    <dgm:cxn modelId="{ECB8F67A-CFCA-40C5-8641-9CD5BA2AE9E4}" type="presParOf" srcId="{286D95B2-FB1B-4019-94A3-8C04E16D9D84}" destId="{5480F4A3-E8AB-41D9-A47A-6FB23D7DBE4C}" srcOrd="0" destOrd="0" presId="urn:microsoft.com/office/officeart/2018/2/layout/IconVerticalSolidList"/>
    <dgm:cxn modelId="{0957EE58-5D17-40A7-9448-1321D2C58DE5}" type="presParOf" srcId="{286D95B2-FB1B-4019-94A3-8C04E16D9D84}" destId="{BAB7B253-692D-48C3-B86D-77E9E0813C58}" srcOrd="1" destOrd="0" presId="urn:microsoft.com/office/officeart/2018/2/layout/IconVerticalSolidList"/>
    <dgm:cxn modelId="{C5685CC2-9588-403E-BEF7-77A0764F0772}" type="presParOf" srcId="{286D95B2-FB1B-4019-94A3-8C04E16D9D84}" destId="{CC708DA3-D90D-4139-B39B-97B580DED06D}" srcOrd="2" destOrd="0" presId="urn:microsoft.com/office/officeart/2018/2/layout/IconVerticalSolidList"/>
    <dgm:cxn modelId="{383364D1-5175-4369-8824-41A231476837}" type="presParOf" srcId="{286D95B2-FB1B-4019-94A3-8C04E16D9D84}" destId="{20A11E5C-135F-4A62-BA1C-1F047CF160B6}" srcOrd="3" destOrd="0" presId="urn:microsoft.com/office/officeart/2018/2/layout/IconVerticalSolidList"/>
    <dgm:cxn modelId="{F3FD2ACE-E55B-4CB1-99A1-63C454465D6E}" type="presParOf" srcId="{CDF79D5C-CC38-4129-90A7-E02F81D873AE}" destId="{F128B533-B20C-492C-9F6B-5A0CAE29A36F}" srcOrd="5" destOrd="0" presId="urn:microsoft.com/office/officeart/2018/2/layout/IconVerticalSolidList"/>
    <dgm:cxn modelId="{86E3FA1F-2856-4DF2-A047-44EF6C227262}" type="presParOf" srcId="{CDF79D5C-CC38-4129-90A7-E02F81D873AE}" destId="{7B4DC4BF-0CBE-4EB2-81F6-677ED5FC367D}" srcOrd="6" destOrd="0" presId="urn:microsoft.com/office/officeart/2018/2/layout/IconVerticalSolidList"/>
    <dgm:cxn modelId="{F62160D9-FF38-48D7-8DF7-76962ED05FA6}" type="presParOf" srcId="{7B4DC4BF-0CBE-4EB2-81F6-677ED5FC367D}" destId="{2FACC6BA-78BE-479D-B9F7-1A3301F58CD4}" srcOrd="0" destOrd="0" presId="urn:microsoft.com/office/officeart/2018/2/layout/IconVerticalSolidList"/>
    <dgm:cxn modelId="{1D4DEF9E-B8BB-4E6F-8E22-4A2ABF601979}" type="presParOf" srcId="{7B4DC4BF-0CBE-4EB2-81F6-677ED5FC367D}" destId="{93677336-1A27-406E-BEA6-3C9D032DEDCC}" srcOrd="1" destOrd="0" presId="urn:microsoft.com/office/officeart/2018/2/layout/IconVerticalSolidList"/>
    <dgm:cxn modelId="{AF0D7F1B-19E9-4BBB-A13C-93E6F78183EE}" type="presParOf" srcId="{7B4DC4BF-0CBE-4EB2-81F6-677ED5FC367D}" destId="{5C2CD634-766B-494B-B58E-287CFE1CF4F9}" srcOrd="2" destOrd="0" presId="urn:microsoft.com/office/officeart/2018/2/layout/IconVerticalSolidList"/>
    <dgm:cxn modelId="{7490243A-FD85-427B-945D-3557725336D9}" type="presParOf" srcId="{7B4DC4BF-0CBE-4EB2-81F6-677ED5FC367D}" destId="{9137E459-0166-4D49-BE2B-7AD3AD88538D}" srcOrd="3" destOrd="0" presId="urn:microsoft.com/office/officeart/2018/2/layout/IconVerticalSolidList"/>
    <dgm:cxn modelId="{4E774F2E-CED6-4774-883F-925C280476B5}" type="presParOf" srcId="{CDF79D5C-CC38-4129-90A7-E02F81D873AE}" destId="{84FC082C-79F2-4F90-9A4A-8A5E90A14B5D}" srcOrd="7" destOrd="0" presId="urn:microsoft.com/office/officeart/2018/2/layout/IconVerticalSolidList"/>
    <dgm:cxn modelId="{63F302AD-DDA1-49D8-BF4A-8BC1EFB6E400}" type="presParOf" srcId="{CDF79D5C-CC38-4129-90A7-E02F81D873AE}" destId="{178971F3-D644-4BCB-8B08-6D0D5AA7AB8D}" srcOrd="8" destOrd="0" presId="urn:microsoft.com/office/officeart/2018/2/layout/IconVerticalSolidList"/>
    <dgm:cxn modelId="{5171F690-40E4-435E-AAB2-564E634E820A}" type="presParOf" srcId="{178971F3-D644-4BCB-8B08-6D0D5AA7AB8D}" destId="{076DADCC-E04F-4D8C-9AAD-6B2441A2A223}" srcOrd="0" destOrd="0" presId="urn:microsoft.com/office/officeart/2018/2/layout/IconVerticalSolidList"/>
    <dgm:cxn modelId="{78974D9C-C3FF-424B-A6C1-6646C2D7A9FB}" type="presParOf" srcId="{178971F3-D644-4BCB-8B08-6D0D5AA7AB8D}" destId="{8259CC8A-17E1-4AE0-981F-22512E3F817D}" srcOrd="1" destOrd="0" presId="urn:microsoft.com/office/officeart/2018/2/layout/IconVerticalSolidList"/>
    <dgm:cxn modelId="{0E339289-143D-49D8-AFD8-E24ED276B939}" type="presParOf" srcId="{178971F3-D644-4BCB-8B08-6D0D5AA7AB8D}" destId="{3BECEA8E-FE05-4A28-A0BF-241114FCCF8F}" srcOrd="2" destOrd="0" presId="urn:microsoft.com/office/officeart/2018/2/layout/IconVerticalSolidList"/>
    <dgm:cxn modelId="{36DD8DE8-C2B7-4ADE-AC1B-64DF094C4DDD}" type="presParOf" srcId="{178971F3-D644-4BCB-8B08-6D0D5AA7AB8D}" destId="{8A493E49-F90E-428B-8337-BE41F9BAFC63}" srcOrd="3" destOrd="0" presId="urn:microsoft.com/office/officeart/2018/2/layout/IconVerticalSolidList"/>
    <dgm:cxn modelId="{8ABAFB1D-9F22-4B00-8D3F-A51770095936}" type="presParOf" srcId="{CDF79D5C-CC38-4129-90A7-E02F81D873AE}" destId="{736BB94B-64D5-49CC-9FBF-C9F79A0DA26F}" srcOrd="9" destOrd="0" presId="urn:microsoft.com/office/officeart/2018/2/layout/IconVerticalSolidList"/>
    <dgm:cxn modelId="{B90B3FD9-9C73-4C0B-8A47-7616AD0721FE}" type="presParOf" srcId="{CDF79D5C-CC38-4129-90A7-E02F81D873AE}" destId="{3FB74739-0957-4672-A3F6-CEB5E8DBAB42}" srcOrd="10" destOrd="0" presId="urn:microsoft.com/office/officeart/2018/2/layout/IconVerticalSolidList"/>
    <dgm:cxn modelId="{260D9AC3-40DA-4D91-993D-055BA55004A1}" type="presParOf" srcId="{3FB74739-0957-4672-A3F6-CEB5E8DBAB42}" destId="{2B7312C6-6B6F-4A10-BF1C-BB4D7E173CA6}" srcOrd="0" destOrd="0" presId="urn:microsoft.com/office/officeart/2018/2/layout/IconVerticalSolidList"/>
    <dgm:cxn modelId="{DF968DA0-3ADD-422B-A99C-55B09A340253}" type="presParOf" srcId="{3FB74739-0957-4672-A3F6-CEB5E8DBAB42}" destId="{A487068D-4377-4F9C-A931-55C83919B659}" srcOrd="1" destOrd="0" presId="urn:microsoft.com/office/officeart/2018/2/layout/IconVerticalSolidList"/>
    <dgm:cxn modelId="{07B72202-B6E6-4686-AEE3-FA6F4F8FA752}" type="presParOf" srcId="{3FB74739-0957-4672-A3F6-CEB5E8DBAB42}" destId="{9CD34387-E991-4738-A5CB-F58C3995515B}" srcOrd="2" destOrd="0" presId="urn:microsoft.com/office/officeart/2018/2/layout/IconVerticalSolidList"/>
    <dgm:cxn modelId="{40A4F327-7B8F-47BD-9D3E-DB5CF2FF5C73}" type="presParOf" srcId="{3FB74739-0957-4672-A3F6-CEB5E8DBAB42}" destId="{D20B1A47-4383-4ACE-8B48-D7C35C469A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8863A9-A95C-471E-9748-622D2787FD2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FFB0BC7-D076-4F12-A4A3-B213F6C90F28}">
      <dgm:prSet custT="1"/>
      <dgm:spPr/>
      <dgm:t>
        <a:bodyPr/>
        <a:lstStyle/>
        <a:p>
          <a:r>
            <a:rPr lang="en-US" sz="3000" dirty="0" err="1"/>
            <a:t>organisera</a:t>
          </a:r>
          <a:r>
            <a:rPr lang="en-US" sz="3000" dirty="0"/>
            <a:t> </a:t>
          </a:r>
          <a:r>
            <a:rPr lang="en-US" sz="3000" dirty="0" err="1"/>
            <a:t>dina</a:t>
          </a:r>
          <a:r>
            <a:rPr lang="en-US" sz="3000" dirty="0"/>
            <a:t> studier</a:t>
          </a:r>
        </a:p>
      </dgm:t>
    </dgm:pt>
    <dgm:pt modelId="{D056FF77-970E-4DCB-A2F1-35B6D6E7B489}" type="parTrans" cxnId="{F5C5ECDE-B6DB-4871-8EA7-CC9143548721}">
      <dgm:prSet/>
      <dgm:spPr/>
      <dgm:t>
        <a:bodyPr/>
        <a:lstStyle/>
        <a:p>
          <a:endParaRPr lang="en-US"/>
        </a:p>
      </dgm:t>
    </dgm:pt>
    <dgm:pt modelId="{A2335AD1-2160-40CF-8336-2115FD862E4C}" type="sibTrans" cxnId="{F5C5ECDE-B6DB-4871-8EA7-CC9143548721}">
      <dgm:prSet/>
      <dgm:spPr/>
      <dgm:t>
        <a:bodyPr/>
        <a:lstStyle/>
        <a:p>
          <a:endParaRPr lang="en-US"/>
        </a:p>
      </dgm:t>
    </dgm:pt>
    <dgm:pt modelId="{73F31889-7C0D-409E-9734-4C74E8187B20}">
      <dgm:prSet custT="1"/>
      <dgm:spPr/>
      <dgm:t>
        <a:bodyPr/>
        <a:lstStyle/>
        <a:p>
          <a:r>
            <a:rPr lang="en-US" sz="2200" dirty="0" err="1"/>
            <a:t>gör</a:t>
          </a:r>
          <a:r>
            <a:rPr lang="en-US" sz="2200" dirty="0"/>
            <a:t> </a:t>
          </a:r>
          <a:r>
            <a:rPr lang="en-US" sz="2200" dirty="0" err="1"/>
            <a:t>ett</a:t>
          </a:r>
          <a:r>
            <a:rPr lang="en-US" sz="2200" dirty="0"/>
            <a:t> </a:t>
          </a:r>
          <a:r>
            <a:rPr lang="en-US" sz="2200" dirty="0" err="1"/>
            <a:t>studieschema</a:t>
          </a:r>
          <a:endParaRPr lang="en-US" sz="2200" dirty="0"/>
        </a:p>
      </dgm:t>
    </dgm:pt>
    <dgm:pt modelId="{06BBCAF8-BDBB-4823-9761-46A8CE6FD14C}" type="parTrans" cxnId="{E0C10655-0806-4341-872F-F8620EA8E5AE}">
      <dgm:prSet/>
      <dgm:spPr/>
      <dgm:t>
        <a:bodyPr/>
        <a:lstStyle/>
        <a:p>
          <a:endParaRPr lang="en-US"/>
        </a:p>
      </dgm:t>
    </dgm:pt>
    <dgm:pt modelId="{34C41D1C-AC03-44E3-92BB-3B6319BA3174}" type="sibTrans" cxnId="{E0C10655-0806-4341-872F-F8620EA8E5AE}">
      <dgm:prSet/>
      <dgm:spPr/>
      <dgm:t>
        <a:bodyPr/>
        <a:lstStyle/>
        <a:p>
          <a:endParaRPr lang="en-US"/>
        </a:p>
      </dgm:t>
    </dgm:pt>
    <dgm:pt modelId="{FD4D74A5-C622-4743-98F0-3F0225C36382}">
      <dgm:prSet custT="1"/>
      <dgm:spPr/>
      <dgm:t>
        <a:bodyPr/>
        <a:lstStyle/>
        <a:p>
          <a:r>
            <a:rPr lang="en-US" sz="2200" dirty="0" err="1"/>
            <a:t>planera</a:t>
          </a:r>
          <a:r>
            <a:rPr lang="en-US" sz="2200" dirty="0"/>
            <a:t> din </a:t>
          </a:r>
          <a:r>
            <a:rPr lang="en-US" sz="2200" dirty="0" err="1"/>
            <a:t>studietid</a:t>
          </a:r>
          <a:endParaRPr lang="en-US" sz="2200" dirty="0"/>
        </a:p>
      </dgm:t>
    </dgm:pt>
    <dgm:pt modelId="{4F6694F7-E2A7-4729-BD15-C9B4CF197CA0}" type="parTrans" cxnId="{20B9A8C2-C578-48FD-B3E9-5350611AE9FF}">
      <dgm:prSet/>
      <dgm:spPr/>
      <dgm:t>
        <a:bodyPr/>
        <a:lstStyle/>
        <a:p>
          <a:endParaRPr lang="en-US"/>
        </a:p>
      </dgm:t>
    </dgm:pt>
    <dgm:pt modelId="{865277F1-67B2-456A-B2A7-BE3AEB60FA0A}" type="sibTrans" cxnId="{20B9A8C2-C578-48FD-B3E9-5350611AE9FF}">
      <dgm:prSet/>
      <dgm:spPr/>
      <dgm:t>
        <a:bodyPr/>
        <a:lstStyle/>
        <a:p>
          <a:endParaRPr lang="en-US"/>
        </a:p>
      </dgm:t>
    </dgm:pt>
    <dgm:pt modelId="{0D99DD38-ABB2-4DCA-B288-3B9A8E11E5D4}">
      <dgm:prSet custT="1"/>
      <dgm:spPr/>
      <dgm:t>
        <a:bodyPr/>
        <a:lstStyle/>
        <a:p>
          <a:r>
            <a:rPr lang="en-US" sz="2200" dirty="0" err="1"/>
            <a:t>sätt</a:t>
          </a:r>
          <a:r>
            <a:rPr lang="en-US" sz="2200" dirty="0"/>
            <a:t> </a:t>
          </a:r>
          <a:r>
            <a:rPr lang="en-US" sz="2200" dirty="0" err="1"/>
            <a:t>upp</a:t>
          </a:r>
          <a:r>
            <a:rPr lang="en-US" sz="2200" dirty="0"/>
            <a:t> </a:t>
          </a:r>
          <a:r>
            <a:rPr lang="en-US" sz="2200" dirty="0" err="1"/>
            <a:t>mål</a:t>
          </a:r>
          <a:r>
            <a:rPr lang="en-US" sz="2200" dirty="0"/>
            <a:t>, </a:t>
          </a:r>
          <a:r>
            <a:rPr lang="en-US" sz="2200" dirty="0" err="1"/>
            <a:t>tex</a:t>
          </a:r>
          <a:r>
            <a:rPr lang="en-US" sz="2200" dirty="0"/>
            <a:t> </a:t>
          </a:r>
          <a:r>
            <a:rPr lang="en-US" sz="2200" dirty="0" err="1"/>
            <a:t>ett</a:t>
          </a:r>
          <a:r>
            <a:rPr lang="en-US" sz="2200" dirty="0"/>
            <a:t> </a:t>
          </a:r>
          <a:r>
            <a:rPr lang="en-US" sz="2200" dirty="0" err="1"/>
            <a:t>område</a:t>
          </a:r>
          <a:r>
            <a:rPr lang="en-US" sz="2200" dirty="0"/>
            <a:t> </a:t>
          </a:r>
          <a:r>
            <a:rPr lang="en-US" sz="2200" dirty="0" err="1"/>
            <a:t>varannan</a:t>
          </a:r>
          <a:r>
            <a:rPr lang="en-US" sz="2200" dirty="0"/>
            <a:t> </a:t>
          </a:r>
          <a:r>
            <a:rPr lang="en-US" sz="2200" dirty="0" err="1"/>
            <a:t>vecka</a:t>
          </a:r>
          <a:endParaRPr lang="en-US" sz="2200" dirty="0"/>
        </a:p>
      </dgm:t>
    </dgm:pt>
    <dgm:pt modelId="{DAC2E165-D752-4EE2-B4CF-98D139DDA247}" type="parTrans" cxnId="{7DFF4E28-30B3-4EAC-AFEC-0A3AF9682BC6}">
      <dgm:prSet/>
      <dgm:spPr/>
      <dgm:t>
        <a:bodyPr/>
        <a:lstStyle/>
        <a:p>
          <a:endParaRPr lang="en-US"/>
        </a:p>
      </dgm:t>
    </dgm:pt>
    <dgm:pt modelId="{CD8582B8-2EEE-4151-9411-513568FCF3B0}" type="sibTrans" cxnId="{7DFF4E28-30B3-4EAC-AFEC-0A3AF9682BC6}">
      <dgm:prSet/>
      <dgm:spPr/>
      <dgm:t>
        <a:bodyPr/>
        <a:lstStyle/>
        <a:p>
          <a:endParaRPr lang="en-US"/>
        </a:p>
      </dgm:t>
    </dgm:pt>
    <dgm:pt modelId="{0502CD18-7BD4-4393-9ED5-931DD9942701}">
      <dgm:prSet custT="1"/>
      <dgm:spPr/>
      <dgm:t>
        <a:bodyPr/>
        <a:lstStyle/>
        <a:p>
          <a:r>
            <a:rPr lang="en-US" sz="2200" dirty="0" err="1"/>
            <a:t>ge</a:t>
          </a:r>
          <a:r>
            <a:rPr lang="en-US" sz="2200" dirty="0"/>
            <a:t> </a:t>
          </a:r>
          <a:r>
            <a:rPr lang="en-US" sz="2200" dirty="0" err="1"/>
            <a:t>utrymme</a:t>
          </a:r>
          <a:r>
            <a:rPr lang="en-US" sz="2200" dirty="0"/>
            <a:t> </a:t>
          </a:r>
          <a:r>
            <a:rPr lang="en-US" sz="2200" dirty="0" err="1"/>
            <a:t>för</a:t>
          </a:r>
          <a:r>
            <a:rPr lang="en-US" sz="2200" dirty="0"/>
            <a:t> repetition</a:t>
          </a:r>
        </a:p>
      </dgm:t>
    </dgm:pt>
    <dgm:pt modelId="{4CABACC9-AB26-4211-9840-8F6C853DA103}" type="parTrans" cxnId="{0D371B92-9752-4BE9-AFD8-7ECF8CAD8E76}">
      <dgm:prSet/>
      <dgm:spPr/>
      <dgm:t>
        <a:bodyPr/>
        <a:lstStyle/>
        <a:p>
          <a:endParaRPr lang="en-US"/>
        </a:p>
      </dgm:t>
    </dgm:pt>
    <dgm:pt modelId="{CDCC9A96-EBD9-46CB-9C91-A69B1CCAF7C2}" type="sibTrans" cxnId="{0D371B92-9752-4BE9-AFD8-7ECF8CAD8E76}">
      <dgm:prSet/>
      <dgm:spPr/>
      <dgm:t>
        <a:bodyPr/>
        <a:lstStyle/>
        <a:p>
          <a:endParaRPr lang="en-US"/>
        </a:p>
      </dgm:t>
    </dgm:pt>
    <dgm:pt modelId="{EC732AE0-E969-488C-904C-1BC09E58E8C4}">
      <dgm:prSet custT="1"/>
      <dgm:spPr/>
      <dgm:t>
        <a:bodyPr/>
        <a:lstStyle/>
        <a:p>
          <a:r>
            <a:rPr lang="en-US" sz="3000" dirty="0" err="1"/>
            <a:t>anteckningar</a:t>
          </a:r>
          <a:endParaRPr lang="en-US" sz="3000" dirty="0"/>
        </a:p>
      </dgm:t>
    </dgm:pt>
    <dgm:pt modelId="{4E226F6D-C77D-4530-B0A4-D13AF8F0A1ED}" type="parTrans" cxnId="{4FFFB25A-E805-4407-8630-06CCCFF4776E}">
      <dgm:prSet/>
      <dgm:spPr/>
      <dgm:t>
        <a:bodyPr/>
        <a:lstStyle/>
        <a:p>
          <a:endParaRPr lang="en-US"/>
        </a:p>
      </dgm:t>
    </dgm:pt>
    <dgm:pt modelId="{5F2DF6BE-DD33-451E-9904-66E55CAF3B4F}" type="sibTrans" cxnId="{4FFFB25A-E805-4407-8630-06CCCFF4776E}">
      <dgm:prSet/>
      <dgm:spPr/>
      <dgm:t>
        <a:bodyPr/>
        <a:lstStyle/>
        <a:p>
          <a:endParaRPr lang="en-US"/>
        </a:p>
      </dgm:t>
    </dgm:pt>
    <dgm:pt modelId="{4EC494B4-9D88-4649-BEDE-C3794D105C34}">
      <dgm:prSet custT="1"/>
      <dgm:spPr/>
      <dgm:t>
        <a:bodyPr/>
        <a:lstStyle/>
        <a:p>
          <a:r>
            <a:rPr lang="en-US" sz="3000" dirty="0"/>
            <a:t>repetition</a:t>
          </a:r>
          <a:r>
            <a:rPr lang="en-US" sz="2200" dirty="0"/>
            <a:t> </a:t>
          </a:r>
        </a:p>
      </dgm:t>
    </dgm:pt>
    <dgm:pt modelId="{54BB4EF9-E20F-4D77-8FAA-2877CA04ED93}" type="parTrans" cxnId="{FC85AFC3-9264-4EC2-9093-1C977374800F}">
      <dgm:prSet/>
      <dgm:spPr/>
      <dgm:t>
        <a:bodyPr/>
        <a:lstStyle/>
        <a:p>
          <a:endParaRPr lang="en-US"/>
        </a:p>
      </dgm:t>
    </dgm:pt>
    <dgm:pt modelId="{8B76E05E-6F0F-460C-A989-5076E1F72AA2}" type="sibTrans" cxnId="{FC85AFC3-9264-4EC2-9093-1C977374800F}">
      <dgm:prSet/>
      <dgm:spPr/>
      <dgm:t>
        <a:bodyPr/>
        <a:lstStyle/>
        <a:p>
          <a:endParaRPr lang="en-US"/>
        </a:p>
      </dgm:t>
    </dgm:pt>
    <dgm:pt modelId="{D196A99F-730B-42E8-8213-81A663C99847}" type="pres">
      <dgm:prSet presAssocID="{588863A9-A95C-471E-9748-622D2787FD25}" presName="linear" presStyleCnt="0">
        <dgm:presLayoutVars>
          <dgm:animLvl val="lvl"/>
          <dgm:resizeHandles val="exact"/>
        </dgm:presLayoutVars>
      </dgm:prSet>
      <dgm:spPr/>
    </dgm:pt>
    <dgm:pt modelId="{3D862AAE-F021-44E9-82AE-031FB31E0813}" type="pres">
      <dgm:prSet presAssocID="{9FFB0BC7-D076-4F12-A4A3-B213F6C90F28}" presName="parentText" presStyleLbl="node1" presStyleIdx="0" presStyleCnt="3" custLinFactNeighborX="0" custLinFactNeighborY="-37025">
        <dgm:presLayoutVars>
          <dgm:chMax val="0"/>
          <dgm:bulletEnabled val="1"/>
        </dgm:presLayoutVars>
      </dgm:prSet>
      <dgm:spPr/>
    </dgm:pt>
    <dgm:pt modelId="{D9014D4C-0E4D-49C9-8BB3-4EC363C18330}" type="pres">
      <dgm:prSet presAssocID="{9FFB0BC7-D076-4F12-A4A3-B213F6C90F28}" presName="childText" presStyleLbl="revTx" presStyleIdx="0" presStyleCnt="1" custLinFactNeighborX="0" custLinFactNeighborY="-37522">
        <dgm:presLayoutVars>
          <dgm:bulletEnabled val="1"/>
        </dgm:presLayoutVars>
      </dgm:prSet>
      <dgm:spPr/>
    </dgm:pt>
    <dgm:pt modelId="{302F5FCC-8883-4F8F-B743-87A6C7830701}" type="pres">
      <dgm:prSet presAssocID="{EC732AE0-E969-488C-904C-1BC09E58E8C4}" presName="parentText" presStyleLbl="node1" presStyleIdx="1" presStyleCnt="3" custScaleX="100000" custScaleY="72072" custLinFactNeighborX="0" custLinFactNeighborY="-29449">
        <dgm:presLayoutVars>
          <dgm:chMax val="0"/>
          <dgm:bulletEnabled val="1"/>
        </dgm:presLayoutVars>
      </dgm:prSet>
      <dgm:spPr/>
    </dgm:pt>
    <dgm:pt modelId="{9B9BFDF4-D4D3-4E3F-8A9F-8C1BB04C4E2E}" type="pres">
      <dgm:prSet presAssocID="{5F2DF6BE-DD33-451E-9904-66E55CAF3B4F}" presName="spacer" presStyleCnt="0"/>
      <dgm:spPr/>
    </dgm:pt>
    <dgm:pt modelId="{C458C5A7-BED9-49DE-9AFD-D170BE979550}" type="pres">
      <dgm:prSet presAssocID="{4EC494B4-9D88-4649-BEDE-C3794D105C34}" presName="parentText" presStyleLbl="node1" presStyleIdx="2" presStyleCnt="3" custScaleX="100000" custScaleY="59374" custLinFactY="10923" custLinFactNeighborX="-13013" custLinFactNeighborY="100000">
        <dgm:presLayoutVars>
          <dgm:chMax val="0"/>
          <dgm:bulletEnabled val="1"/>
        </dgm:presLayoutVars>
      </dgm:prSet>
      <dgm:spPr/>
    </dgm:pt>
  </dgm:ptLst>
  <dgm:cxnLst>
    <dgm:cxn modelId="{7DFF4E28-30B3-4EAC-AFEC-0A3AF9682BC6}" srcId="{9FFB0BC7-D076-4F12-A4A3-B213F6C90F28}" destId="{0D99DD38-ABB2-4DCA-B288-3B9A8E11E5D4}" srcOrd="2" destOrd="0" parTransId="{DAC2E165-D752-4EE2-B4CF-98D139DDA247}" sibTransId="{CD8582B8-2EEE-4151-9411-513568FCF3B0}"/>
    <dgm:cxn modelId="{72D7AC40-D2DA-4A94-B189-27FF2202B7D9}" type="presOf" srcId="{0D99DD38-ABB2-4DCA-B288-3B9A8E11E5D4}" destId="{D9014D4C-0E4D-49C9-8BB3-4EC363C18330}" srcOrd="0" destOrd="2" presId="urn:microsoft.com/office/officeart/2005/8/layout/vList2"/>
    <dgm:cxn modelId="{0E176B61-2D0C-4988-8E1E-D00DB5DE9C08}" type="presOf" srcId="{EC732AE0-E969-488C-904C-1BC09E58E8C4}" destId="{302F5FCC-8883-4F8F-B743-87A6C7830701}" srcOrd="0" destOrd="0" presId="urn:microsoft.com/office/officeart/2005/8/layout/vList2"/>
    <dgm:cxn modelId="{C1E8F868-B6AE-4B7F-8BED-F290E9788F58}" type="presOf" srcId="{0502CD18-7BD4-4393-9ED5-931DD9942701}" destId="{D9014D4C-0E4D-49C9-8BB3-4EC363C18330}" srcOrd="0" destOrd="3" presId="urn:microsoft.com/office/officeart/2005/8/layout/vList2"/>
    <dgm:cxn modelId="{4CDDB66C-6B94-4A0A-8CE4-CE7026EA3A50}" type="presOf" srcId="{4EC494B4-9D88-4649-BEDE-C3794D105C34}" destId="{C458C5A7-BED9-49DE-9AFD-D170BE979550}" srcOrd="0" destOrd="0" presId="urn:microsoft.com/office/officeart/2005/8/layout/vList2"/>
    <dgm:cxn modelId="{E0C10655-0806-4341-872F-F8620EA8E5AE}" srcId="{9FFB0BC7-D076-4F12-A4A3-B213F6C90F28}" destId="{73F31889-7C0D-409E-9734-4C74E8187B20}" srcOrd="0" destOrd="0" parTransId="{06BBCAF8-BDBB-4823-9761-46A8CE6FD14C}" sibTransId="{34C41D1C-AC03-44E3-92BB-3B6319BA3174}"/>
    <dgm:cxn modelId="{4FFFB25A-E805-4407-8630-06CCCFF4776E}" srcId="{588863A9-A95C-471E-9748-622D2787FD25}" destId="{EC732AE0-E969-488C-904C-1BC09E58E8C4}" srcOrd="1" destOrd="0" parTransId="{4E226F6D-C77D-4530-B0A4-D13AF8F0A1ED}" sibTransId="{5F2DF6BE-DD33-451E-9904-66E55CAF3B4F}"/>
    <dgm:cxn modelId="{0D371B92-9752-4BE9-AFD8-7ECF8CAD8E76}" srcId="{9FFB0BC7-D076-4F12-A4A3-B213F6C90F28}" destId="{0502CD18-7BD4-4393-9ED5-931DD9942701}" srcOrd="3" destOrd="0" parTransId="{4CABACC9-AB26-4211-9840-8F6C853DA103}" sibTransId="{CDCC9A96-EBD9-46CB-9C91-A69B1CCAF7C2}"/>
    <dgm:cxn modelId="{7AE4B8A0-7929-4CD9-A5B8-518C8DD4D430}" type="presOf" srcId="{FD4D74A5-C622-4743-98F0-3F0225C36382}" destId="{D9014D4C-0E4D-49C9-8BB3-4EC363C18330}" srcOrd="0" destOrd="1" presId="urn:microsoft.com/office/officeart/2005/8/layout/vList2"/>
    <dgm:cxn modelId="{9A1FC3A0-B9F0-4D03-B271-4895CDDC9AEC}" type="presOf" srcId="{588863A9-A95C-471E-9748-622D2787FD25}" destId="{D196A99F-730B-42E8-8213-81A663C99847}" srcOrd="0" destOrd="0" presId="urn:microsoft.com/office/officeart/2005/8/layout/vList2"/>
    <dgm:cxn modelId="{20B9A8C2-C578-48FD-B3E9-5350611AE9FF}" srcId="{9FFB0BC7-D076-4F12-A4A3-B213F6C90F28}" destId="{FD4D74A5-C622-4743-98F0-3F0225C36382}" srcOrd="1" destOrd="0" parTransId="{4F6694F7-E2A7-4729-BD15-C9B4CF197CA0}" sibTransId="{865277F1-67B2-456A-B2A7-BE3AEB60FA0A}"/>
    <dgm:cxn modelId="{FC85AFC3-9264-4EC2-9093-1C977374800F}" srcId="{588863A9-A95C-471E-9748-622D2787FD25}" destId="{4EC494B4-9D88-4649-BEDE-C3794D105C34}" srcOrd="2" destOrd="0" parTransId="{54BB4EF9-E20F-4D77-8FAA-2877CA04ED93}" sibTransId="{8B76E05E-6F0F-460C-A989-5076E1F72AA2}"/>
    <dgm:cxn modelId="{8CB61CDA-AE49-4E20-AEEE-3C278321D7BA}" type="presOf" srcId="{9FFB0BC7-D076-4F12-A4A3-B213F6C90F28}" destId="{3D862AAE-F021-44E9-82AE-031FB31E0813}" srcOrd="0" destOrd="0" presId="urn:microsoft.com/office/officeart/2005/8/layout/vList2"/>
    <dgm:cxn modelId="{F5C5ECDE-B6DB-4871-8EA7-CC9143548721}" srcId="{588863A9-A95C-471E-9748-622D2787FD25}" destId="{9FFB0BC7-D076-4F12-A4A3-B213F6C90F28}" srcOrd="0" destOrd="0" parTransId="{D056FF77-970E-4DCB-A2F1-35B6D6E7B489}" sibTransId="{A2335AD1-2160-40CF-8336-2115FD862E4C}"/>
    <dgm:cxn modelId="{034CB9F7-129D-49E9-92E3-1A028D8EFFB3}" type="presOf" srcId="{73F31889-7C0D-409E-9734-4C74E8187B20}" destId="{D9014D4C-0E4D-49C9-8BB3-4EC363C18330}" srcOrd="0" destOrd="0" presId="urn:microsoft.com/office/officeart/2005/8/layout/vList2"/>
    <dgm:cxn modelId="{323D495C-D786-4866-B2E7-0D39AACE8A66}" type="presParOf" srcId="{D196A99F-730B-42E8-8213-81A663C99847}" destId="{3D862AAE-F021-44E9-82AE-031FB31E0813}" srcOrd="0" destOrd="0" presId="urn:microsoft.com/office/officeart/2005/8/layout/vList2"/>
    <dgm:cxn modelId="{376980FC-CAEC-4F33-A185-65D5F08FE3DC}" type="presParOf" srcId="{D196A99F-730B-42E8-8213-81A663C99847}" destId="{D9014D4C-0E4D-49C9-8BB3-4EC363C18330}" srcOrd="1" destOrd="0" presId="urn:microsoft.com/office/officeart/2005/8/layout/vList2"/>
    <dgm:cxn modelId="{EF137901-1970-4EFA-966B-0D494AC0D610}" type="presParOf" srcId="{D196A99F-730B-42E8-8213-81A663C99847}" destId="{302F5FCC-8883-4F8F-B743-87A6C7830701}" srcOrd="2" destOrd="0" presId="urn:microsoft.com/office/officeart/2005/8/layout/vList2"/>
    <dgm:cxn modelId="{36142E26-54ED-48AF-93F4-93445F2716A0}" type="presParOf" srcId="{D196A99F-730B-42E8-8213-81A663C99847}" destId="{9B9BFDF4-D4D3-4E3F-8A9F-8C1BB04C4E2E}" srcOrd="3" destOrd="0" presId="urn:microsoft.com/office/officeart/2005/8/layout/vList2"/>
    <dgm:cxn modelId="{13F2F265-F638-45B4-BF8E-DC7632839977}" type="presParOf" srcId="{D196A99F-730B-42E8-8213-81A663C99847}" destId="{C458C5A7-BED9-49DE-9AFD-D170BE97955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F9CAF8-FF95-4110-92BA-35F23E6BD5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C8169D3-09AC-453C-A2CF-DE25A43F254A}">
      <dgm:prSet custT="1"/>
      <dgm:spPr/>
      <dgm:t>
        <a:bodyPr/>
        <a:lstStyle/>
        <a:p>
          <a:r>
            <a:rPr lang="en-US" sz="2200" dirty="0"/>
            <a:t>ESC </a:t>
          </a:r>
          <a:r>
            <a:rPr lang="en-US" sz="2200" dirty="0" err="1"/>
            <a:t>rekommendationer</a:t>
          </a:r>
          <a:endParaRPr lang="en-US" sz="2200" dirty="0"/>
        </a:p>
      </dgm:t>
    </dgm:pt>
    <dgm:pt modelId="{278244BF-2D55-4B7D-AB71-75582B12AEC9}" type="parTrans" cxnId="{9F831B63-2C71-4001-8F71-DDDFCC897DCF}">
      <dgm:prSet/>
      <dgm:spPr/>
      <dgm:t>
        <a:bodyPr/>
        <a:lstStyle/>
        <a:p>
          <a:endParaRPr lang="en-US"/>
        </a:p>
      </dgm:t>
    </dgm:pt>
    <dgm:pt modelId="{2D5DB34D-4DE7-4089-86EC-D83554109A97}" type="sibTrans" cxnId="{9F831B63-2C71-4001-8F71-DDDFCC897DCF}">
      <dgm:prSet/>
      <dgm:spPr/>
      <dgm:t>
        <a:bodyPr/>
        <a:lstStyle/>
        <a:p>
          <a:endParaRPr lang="en-US"/>
        </a:p>
      </dgm:t>
    </dgm:pt>
    <dgm:pt modelId="{B5E3D778-999D-4D6D-9DF4-46457D06274F}">
      <dgm:prSet custT="1"/>
      <dgm:spPr/>
      <dgm:t>
        <a:bodyPr/>
        <a:lstStyle/>
        <a:p>
          <a:r>
            <a:rPr lang="en-US" sz="2200" dirty="0" err="1"/>
            <a:t>ingen</a:t>
          </a:r>
          <a:r>
            <a:rPr lang="en-US" sz="2200" dirty="0"/>
            <a:t> </a:t>
          </a:r>
          <a:r>
            <a:rPr lang="en-US" sz="2200" dirty="0" err="1"/>
            <a:t>lista</a:t>
          </a:r>
          <a:endParaRPr lang="en-US" sz="2200" dirty="0"/>
        </a:p>
      </dgm:t>
    </dgm:pt>
    <dgm:pt modelId="{EB86F62D-E4E3-4D4B-AB70-9068D1E770BF}" type="parTrans" cxnId="{69F7B630-07B1-479D-835A-58A807B6CED3}">
      <dgm:prSet/>
      <dgm:spPr/>
      <dgm:t>
        <a:bodyPr/>
        <a:lstStyle/>
        <a:p>
          <a:endParaRPr lang="en-US"/>
        </a:p>
      </dgm:t>
    </dgm:pt>
    <dgm:pt modelId="{E6392A00-7D72-4E4C-A6E4-559F5BCF28FB}" type="sibTrans" cxnId="{69F7B630-07B1-479D-835A-58A807B6CED3}">
      <dgm:prSet/>
      <dgm:spPr/>
      <dgm:t>
        <a:bodyPr/>
        <a:lstStyle/>
        <a:p>
          <a:endParaRPr lang="en-US"/>
        </a:p>
      </dgm:t>
    </dgm:pt>
    <dgm:pt modelId="{4F345CB3-A189-45D3-91D9-77E63B4DCFE2}">
      <dgm:prSet custT="1"/>
      <dgm:spPr/>
      <dgm:t>
        <a:bodyPr/>
        <a:lstStyle/>
        <a:p>
          <a:r>
            <a:rPr lang="en-US" sz="2200" dirty="0" err="1"/>
            <a:t>läs</a:t>
          </a:r>
          <a:r>
            <a:rPr lang="en-US" sz="2200" dirty="0"/>
            <a:t> </a:t>
          </a:r>
          <a:r>
            <a:rPr lang="en-US" sz="2200" dirty="0" err="1"/>
            <a:t>brett</a:t>
          </a:r>
          <a:endParaRPr lang="en-US" sz="2200" dirty="0"/>
        </a:p>
      </dgm:t>
    </dgm:pt>
    <dgm:pt modelId="{1E8212B8-549A-4256-82F7-0E16E5B939B5}" type="parTrans" cxnId="{37BF3E20-A86E-441C-9C22-D1E4BDF81801}">
      <dgm:prSet/>
      <dgm:spPr/>
      <dgm:t>
        <a:bodyPr/>
        <a:lstStyle/>
        <a:p>
          <a:endParaRPr lang="en-US"/>
        </a:p>
      </dgm:t>
    </dgm:pt>
    <dgm:pt modelId="{E6BB9FF6-EAA6-4807-8C5B-7DD3EE78580E}" type="sibTrans" cxnId="{37BF3E20-A86E-441C-9C22-D1E4BDF81801}">
      <dgm:prSet/>
      <dgm:spPr/>
      <dgm:t>
        <a:bodyPr/>
        <a:lstStyle/>
        <a:p>
          <a:endParaRPr lang="en-US"/>
        </a:p>
      </dgm:t>
    </dgm:pt>
    <dgm:pt modelId="{0A3253CB-95CB-4108-85D2-DC1D1A32C339}">
      <dgm:prSet custT="1"/>
      <dgm:spPr/>
      <dgm:t>
        <a:bodyPr/>
        <a:lstStyle/>
        <a:p>
          <a:r>
            <a:rPr lang="en-US" sz="2200" dirty="0" err="1"/>
            <a:t>Informationskällor</a:t>
          </a:r>
          <a:endParaRPr lang="en-US" sz="2200" dirty="0"/>
        </a:p>
      </dgm:t>
    </dgm:pt>
    <dgm:pt modelId="{60117FDC-41F4-4A3E-BF33-CA2A07967F6F}" type="parTrans" cxnId="{3B2C7F1E-F07D-4E81-95EA-978E7572477D}">
      <dgm:prSet/>
      <dgm:spPr/>
      <dgm:t>
        <a:bodyPr/>
        <a:lstStyle/>
        <a:p>
          <a:endParaRPr lang="en-US"/>
        </a:p>
      </dgm:t>
    </dgm:pt>
    <dgm:pt modelId="{7627BA2E-D0B2-4E47-A74E-488C7763990A}" type="sibTrans" cxnId="{3B2C7F1E-F07D-4E81-95EA-978E7572477D}">
      <dgm:prSet/>
      <dgm:spPr/>
      <dgm:t>
        <a:bodyPr/>
        <a:lstStyle/>
        <a:p>
          <a:endParaRPr lang="en-US"/>
        </a:p>
      </dgm:t>
    </dgm:pt>
    <dgm:pt modelId="{6FCE956B-E6E3-42F7-963A-799682BC7CB3}">
      <dgm:prSet custT="1"/>
      <dgm:spPr/>
      <dgm:t>
        <a:bodyPr/>
        <a:lstStyle/>
        <a:p>
          <a:r>
            <a:rPr lang="en-US" sz="2200" dirty="0" err="1"/>
            <a:t>litteratur</a:t>
          </a:r>
          <a:r>
            <a:rPr lang="en-US" sz="2200" i="1" dirty="0"/>
            <a:t> </a:t>
          </a:r>
          <a:endParaRPr lang="en-US" sz="2200" dirty="0"/>
        </a:p>
      </dgm:t>
    </dgm:pt>
    <dgm:pt modelId="{2BCC1571-BAD4-4690-816C-772B91C317DB}" type="parTrans" cxnId="{3147FD3C-9496-4CB8-B6DE-75372F48B148}">
      <dgm:prSet/>
      <dgm:spPr/>
      <dgm:t>
        <a:bodyPr/>
        <a:lstStyle/>
        <a:p>
          <a:endParaRPr lang="en-US"/>
        </a:p>
      </dgm:t>
    </dgm:pt>
    <dgm:pt modelId="{62BA9CC1-0647-43BE-A3AD-A6EBF46C54A0}" type="sibTrans" cxnId="{3147FD3C-9496-4CB8-B6DE-75372F48B148}">
      <dgm:prSet/>
      <dgm:spPr/>
      <dgm:t>
        <a:bodyPr/>
        <a:lstStyle/>
        <a:p>
          <a:endParaRPr lang="en-US"/>
        </a:p>
      </dgm:t>
    </dgm:pt>
    <dgm:pt modelId="{DB389C5F-0CAD-4829-B3F4-5DC2A9350E0C}">
      <dgm:prSet custT="1"/>
      <dgm:spPr/>
      <dgm:t>
        <a:bodyPr/>
        <a:lstStyle/>
        <a:p>
          <a:r>
            <a:rPr lang="en-US" sz="2200" dirty="0"/>
            <a:t>ESC e-learning</a:t>
          </a:r>
        </a:p>
      </dgm:t>
    </dgm:pt>
    <dgm:pt modelId="{B860A1DB-5940-4E9A-8FDF-5113C920C32A}" type="parTrans" cxnId="{DF1691B1-6932-4330-8896-E4F92CCB2537}">
      <dgm:prSet/>
      <dgm:spPr/>
      <dgm:t>
        <a:bodyPr/>
        <a:lstStyle/>
        <a:p>
          <a:endParaRPr lang="en-US"/>
        </a:p>
      </dgm:t>
    </dgm:pt>
    <dgm:pt modelId="{6E93286B-E564-49D4-BD41-A81C99BB07C9}" type="sibTrans" cxnId="{DF1691B1-6932-4330-8896-E4F92CCB2537}">
      <dgm:prSet/>
      <dgm:spPr/>
      <dgm:t>
        <a:bodyPr/>
        <a:lstStyle/>
        <a:p>
          <a:endParaRPr lang="en-US"/>
        </a:p>
      </dgm:t>
    </dgm:pt>
    <dgm:pt modelId="{ECAA494B-3C45-4CBE-A656-B24A7CE4F982}" type="pres">
      <dgm:prSet presAssocID="{4DF9CAF8-FF95-4110-92BA-35F23E6BD5F4}" presName="root" presStyleCnt="0">
        <dgm:presLayoutVars>
          <dgm:dir/>
          <dgm:resizeHandles val="exact"/>
        </dgm:presLayoutVars>
      </dgm:prSet>
      <dgm:spPr/>
    </dgm:pt>
    <dgm:pt modelId="{77BC780D-AE2E-47CE-AC82-AB1E6E7535E4}" type="pres">
      <dgm:prSet presAssocID="{5C8169D3-09AC-453C-A2CF-DE25A43F254A}" presName="compNode" presStyleCnt="0"/>
      <dgm:spPr/>
    </dgm:pt>
    <dgm:pt modelId="{D9894843-F80B-4B41-8D02-AB1AAE886993}" type="pres">
      <dgm:prSet presAssocID="{5C8169D3-09AC-453C-A2CF-DE25A43F254A}" presName="bgRect" presStyleLbl="bgShp" presStyleIdx="0" presStyleCnt="2" custLinFactNeighborY="-3260"/>
      <dgm:spPr/>
    </dgm:pt>
    <dgm:pt modelId="{7937BC58-1E98-42A3-AEE7-D27181B828A1}" type="pres">
      <dgm:prSet presAssocID="{5C8169D3-09AC-453C-A2CF-DE25A43F254A}" presName="iconRect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8AC408A-BBEA-4DD2-94D3-4C05A7145DF6}" type="pres">
      <dgm:prSet presAssocID="{5C8169D3-09AC-453C-A2CF-DE25A43F254A}" presName="spaceRect" presStyleCnt="0"/>
      <dgm:spPr/>
    </dgm:pt>
    <dgm:pt modelId="{5C99FE0C-9A07-4D22-BC1E-9E64F54FEF54}" type="pres">
      <dgm:prSet presAssocID="{5C8169D3-09AC-453C-A2CF-DE25A43F254A}" presName="parTx" presStyleLbl="revTx" presStyleIdx="0" presStyleCnt="4">
        <dgm:presLayoutVars>
          <dgm:chMax val="0"/>
          <dgm:chPref val="0"/>
        </dgm:presLayoutVars>
      </dgm:prSet>
      <dgm:spPr/>
    </dgm:pt>
    <dgm:pt modelId="{9D8F873B-6437-4767-8704-296EB2B12056}" type="pres">
      <dgm:prSet presAssocID="{5C8169D3-09AC-453C-A2CF-DE25A43F254A}" presName="desTx" presStyleLbl="revTx" presStyleIdx="1" presStyleCnt="4">
        <dgm:presLayoutVars/>
      </dgm:prSet>
      <dgm:spPr/>
    </dgm:pt>
    <dgm:pt modelId="{EDCC40F3-FABB-4BB3-BF62-62A637B1F26C}" type="pres">
      <dgm:prSet presAssocID="{2D5DB34D-4DE7-4089-86EC-D83554109A97}" presName="sibTrans" presStyleCnt="0"/>
      <dgm:spPr/>
    </dgm:pt>
    <dgm:pt modelId="{5901727D-7106-41C9-BF29-E6895E39FF79}" type="pres">
      <dgm:prSet presAssocID="{0A3253CB-95CB-4108-85D2-DC1D1A32C339}" presName="compNode" presStyleCnt="0"/>
      <dgm:spPr/>
    </dgm:pt>
    <dgm:pt modelId="{F676208F-2CB7-4A1F-B919-D16A6DE273AD}" type="pres">
      <dgm:prSet presAssocID="{0A3253CB-95CB-4108-85D2-DC1D1A32C339}" presName="bgRect" presStyleLbl="bgShp" presStyleIdx="1" presStyleCnt="2" custLinFactNeighborX="-6250" custLinFactNeighborY="6519"/>
      <dgm:spPr/>
    </dgm:pt>
    <dgm:pt modelId="{C5840C7F-BF8B-4311-8F5F-29544218EAE9}" type="pres">
      <dgm:prSet presAssocID="{0A3253CB-95CB-4108-85D2-DC1D1A32C339}" presName="iconRect" presStyleLbl="node1" presStyleIdx="1" presStyleCnt="2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C02215B-69EB-48D0-B603-9A15ABCB2F13}" type="pres">
      <dgm:prSet presAssocID="{0A3253CB-95CB-4108-85D2-DC1D1A32C339}" presName="spaceRect" presStyleCnt="0"/>
      <dgm:spPr/>
    </dgm:pt>
    <dgm:pt modelId="{FEAAF1FA-6867-43DE-A4BE-777E7198571C}" type="pres">
      <dgm:prSet presAssocID="{0A3253CB-95CB-4108-85D2-DC1D1A32C339}" presName="parTx" presStyleLbl="revTx" presStyleIdx="2" presStyleCnt="4">
        <dgm:presLayoutVars>
          <dgm:chMax val="0"/>
          <dgm:chPref val="0"/>
        </dgm:presLayoutVars>
      </dgm:prSet>
      <dgm:spPr/>
    </dgm:pt>
    <dgm:pt modelId="{EEEB9066-EB1A-4790-8147-BFEADD5DFC46}" type="pres">
      <dgm:prSet presAssocID="{0A3253CB-95CB-4108-85D2-DC1D1A32C339}" presName="desTx" presStyleLbl="revTx" presStyleIdx="3" presStyleCnt="4">
        <dgm:presLayoutVars/>
      </dgm:prSet>
      <dgm:spPr/>
    </dgm:pt>
  </dgm:ptLst>
  <dgm:cxnLst>
    <dgm:cxn modelId="{3B2C7F1E-F07D-4E81-95EA-978E7572477D}" srcId="{4DF9CAF8-FF95-4110-92BA-35F23E6BD5F4}" destId="{0A3253CB-95CB-4108-85D2-DC1D1A32C339}" srcOrd="1" destOrd="0" parTransId="{60117FDC-41F4-4A3E-BF33-CA2A07967F6F}" sibTransId="{7627BA2E-D0B2-4E47-A74E-488C7763990A}"/>
    <dgm:cxn modelId="{37BF3E20-A86E-441C-9C22-D1E4BDF81801}" srcId="{5C8169D3-09AC-453C-A2CF-DE25A43F254A}" destId="{4F345CB3-A189-45D3-91D9-77E63B4DCFE2}" srcOrd="1" destOrd="0" parTransId="{1E8212B8-549A-4256-82F7-0E16E5B939B5}" sibTransId="{E6BB9FF6-EAA6-4807-8C5B-7DD3EE78580E}"/>
    <dgm:cxn modelId="{69F7B630-07B1-479D-835A-58A807B6CED3}" srcId="{5C8169D3-09AC-453C-A2CF-DE25A43F254A}" destId="{B5E3D778-999D-4D6D-9DF4-46457D06274F}" srcOrd="0" destOrd="0" parTransId="{EB86F62D-E4E3-4D4B-AB70-9068D1E770BF}" sibTransId="{E6392A00-7D72-4E4C-A6E4-559F5BCF28FB}"/>
    <dgm:cxn modelId="{3147FD3C-9496-4CB8-B6DE-75372F48B148}" srcId="{0A3253CB-95CB-4108-85D2-DC1D1A32C339}" destId="{6FCE956B-E6E3-42F7-963A-799682BC7CB3}" srcOrd="0" destOrd="0" parTransId="{2BCC1571-BAD4-4690-816C-772B91C317DB}" sibTransId="{62BA9CC1-0647-43BE-A3AD-A6EBF46C54A0}"/>
    <dgm:cxn modelId="{D6C66B5E-316C-4CA8-A0BA-628679E54425}" type="presOf" srcId="{6FCE956B-E6E3-42F7-963A-799682BC7CB3}" destId="{EEEB9066-EB1A-4790-8147-BFEADD5DFC46}" srcOrd="0" destOrd="0" presId="urn:microsoft.com/office/officeart/2018/2/layout/IconVerticalSolidList"/>
    <dgm:cxn modelId="{9F831B63-2C71-4001-8F71-DDDFCC897DCF}" srcId="{4DF9CAF8-FF95-4110-92BA-35F23E6BD5F4}" destId="{5C8169D3-09AC-453C-A2CF-DE25A43F254A}" srcOrd="0" destOrd="0" parTransId="{278244BF-2D55-4B7D-AB71-75582B12AEC9}" sibTransId="{2D5DB34D-4DE7-4089-86EC-D83554109A97}"/>
    <dgm:cxn modelId="{1E4FE365-F4D1-4366-90C5-64D132A3246C}" type="presOf" srcId="{B5E3D778-999D-4D6D-9DF4-46457D06274F}" destId="{9D8F873B-6437-4767-8704-296EB2B12056}" srcOrd="0" destOrd="0" presId="urn:microsoft.com/office/officeart/2018/2/layout/IconVerticalSolidList"/>
    <dgm:cxn modelId="{522FD580-C939-4898-8A31-A0F680012096}" type="presOf" srcId="{0A3253CB-95CB-4108-85D2-DC1D1A32C339}" destId="{FEAAF1FA-6867-43DE-A4BE-777E7198571C}" srcOrd="0" destOrd="0" presId="urn:microsoft.com/office/officeart/2018/2/layout/IconVerticalSolidList"/>
    <dgm:cxn modelId="{BE405BB0-D1C6-4EBD-AFA6-D40A6FEB8929}" type="presOf" srcId="{4F345CB3-A189-45D3-91D9-77E63B4DCFE2}" destId="{9D8F873B-6437-4767-8704-296EB2B12056}" srcOrd="0" destOrd="1" presId="urn:microsoft.com/office/officeart/2018/2/layout/IconVerticalSolidList"/>
    <dgm:cxn modelId="{DF1691B1-6932-4330-8896-E4F92CCB2537}" srcId="{0A3253CB-95CB-4108-85D2-DC1D1A32C339}" destId="{DB389C5F-0CAD-4829-B3F4-5DC2A9350E0C}" srcOrd="1" destOrd="0" parTransId="{B860A1DB-5940-4E9A-8FDF-5113C920C32A}" sibTransId="{6E93286B-E564-49D4-BD41-A81C99BB07C9}"/>
    <dgm:cxn modelId="{EE6097B4-5729-4D99-AB35-4F9E4A965F0E}" type="presOf" srcId="{DB389C5F-0CAD-4829-B3F4-5DC2A9350E0C}" destId="{EEEB9066-EB1A-4790-8147-BFEADD5DFC46}" srcOrd="0" destOrd="1" presId="urn:microsoft.com/office/officeart/2018/2/layout/IconVerticalSolidList"/>
    <dgm:cxn modelId="{855D09C9-4C95-4B9B-BF48-F81A8E293646}" type="presOf" srcId="{5C8169D3-09AC-453C-A2CF-DE25A43F254A}" destId="{5C99FE0C-9A07-4D22-BC1E-9E64F54FEF54}" srcOrd="0" destOrd="0" presId="urn:microsoft.com/office/officeart/2018/2/layout/IconVerticalSolidList"/>
    <dgm:cxn modelId="{0C7D8BCA-68D3-4A1D-9238-148AF902BFC2}" type="presOf" srcId="{4DF9CAF8-FF95-4110-92BA-35F23E6BD5F4}" destId="{ECAA494B-3C45-4CBE-A656-B24A7CE4F982}" srcOrd="0" destOrd="0" presId="urn:microsoft.com/office/officeart/2018/2/layout/IconVerticalSolidList"/>
    <dgm:cxn modelId="{6E27095E-36AA-4545-8296-911B3E8E2A4F}" type="presParOf" srcId="{ECAA494B-3C45-4CBE-A656-B24A7CE4F982}" destId="{77BC780D-AE2E-47CE-AC82-AB1E6E7535E4}" srcOrd="0" destOrd="0" presId="urn:microsoft.com/office/officeart/2018/2/layout/IconVerticalSolidList"/>
    <dgm:cxn modelId="{32F41420-12F7-40A4-9E1C-A2E14573FBF3}" type="presParOf" srcId="{77BC780D-AE2E-47CE-AC82-AB1E6E7535E4}" destId="{D9894843-F80B-4B41-8D02-AB1AAE886993}" srcOrd="0" destOrd="0" presId="urn:microsoft.com/office/officeart/2018/2/layout/IconVerticalSolidList"/>
    <dgm:cxn modelId="{098AAB1C-7137-4ABE-9131-A2FC4628D635}" type="presParOf" srcId="{77BC780D-AE2E-47CE-AC82-AB1E6E7535E4}" destId="{7937BC58-1E98-42A3-AEE7-D27181B828A1}" srcOrd="1" destOrd="0" presId="urn:microsoft.com/office/officeart/2018/2/layout/IconVerticalSolidList"/>
    <dgm:cxn modelId="{1BEA8913-B55C-4310-8FE5-9A1B6522B29B}" type="presParOf" srcId="{77BC780D-AE2E-47CE-AC82-AB1E6E7535E4}" destId="{B8AC408A-BBEA-4DD2-94D3-4C05A7145DF6}" srcOrd="2" destOrd="0" presId="urn:microsoft.com/office/officeart/2018/2/layout/IconVerticalSolidList"/>
    <dgm:cxn modelId="{FFE34238-1875-4212-A87B-EC6D40C73BBB}" type="presParOf" srcId="{77BC780D-AE2E-47CE-AC82-AB1E6E7535E4}" destId="{5C99FE0C-9A07-4D22-BC1E-9E64F54FEF54}" srcOrd="3" destOrd="0" presId="urn:microsoft.com/office/officeart/2018/2/layout/IconVerticalSolidList"/>
    <dgm:cxn modelId="{B6795AA7-23F1-49B4-A3F4-E454E731CDA0}" type="presParOf" srcId="{77BC780D-AE2E-47CE-AC82-AB1E6E7535E4}" destId="{9D8F873B-6437-4767-8704-296EB2B12056}" srcOrd="4" destOrd="0" presId="urn:microsoft.com/office/officeart/2018/2/layout/IconVerticalSolidList"/>
    <dgm:cxn modelId="{5A6254D3-7BCC-4793-ADEC-73E77802BB59}" type="presParOf" srcId="{ECAA494B-3C45-4CBE-A656-B24A7CE4F982}" destId="{EDCC40F3-FABB-4BB3-BF62-62A637B1F26C}" srcOrd="1" destOrd="0" presId="urn:microsoft.com/office/officeart/2018/2/layout/IconVerticalSolidList"/>
    <dgm:cxn modelId="{C9E1012F-D811-48BE-A022-C33FBDE6A410}" type="presParOf" srcId="{ECAA494B-3C45-4CBE-A656-B24A7CE4F982}" destId="{5901727D-7106-41C9-BF29-E6895E39FF79}" srcOrd="2" destOrd="0" presId="urn:microsoft.com/office/officeart/2018/2/layout/IconVerticalSolidList"/>
    <dgm:cxn modelId="{088A27E2-C5BA-4844-8861-98FB8A256501}" type="presParOf" srcId="{5901727D-7106-41C9-BF29-E6895E39FF79}" destId="{F676208F-2CB7-4A1F-B919-D16A6DE273AD}" srcOrd="0" destOrd="0" presId="urn:microsoft.com/office/officeart/2018/2/layout/IconVerticalSolidList"/>
    <dgm:cxn modelId="{DEBA8C2C-DCD8-4A26-8CDE-C2E1D712B4DE}" type="presParOf" srcId="{5901727D-7106-41C9-BF29-E6895E39FF79}" destId="{C5840C7F-BF8B-4311-8F5F-29544218EAE9}" srcOrd="1" destOrd="0" presId="urn:microsoft.com/office/officeart/2018/2/layout/IconVerticalSolidList"/>
    <dgm:cxn modelId="{78F04049-B45E-417B-9147-5091D0F0EF8A}" type="presParOf" srcId="{5901727D-7106-41C9-BF29-E6895E39FF79}" destId="{5C02215B-69EB-48D0-B603-9A15ABCB2F13}" srcOrd="2" destOrd="0" presId="urn:microsoft.com/office/officeart/2018/2/layout/IconVerticalSolidList"/>
    <dgm:cxn modelId="{6DFD0ABF-18C6-4192-856D-64D31EB79F18}" type="presParOf" srcId="{5901727D-7106-41C9-BF29-E6895E39FF79}" destId="{FEAAF1FA-6867-43DE-A4BE-777E7198571C}" srcOrd="3" destOrd="0" presId="urn:microsoft.com/office/officeart/2018/2/layout/IconVerticalSolidList"/>
    <dgm:cxn modelId="{69097D06-D283-4322-80F5-CDECE296956A}" type="presParOf" srcId="{5901727D-7106-41C9-BF29-E6895E39FF79}" destId="{EEEB9066-EB1A-4790-8147-BFEADD5DFC4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D842E9-1C77-4A5D-ABD2-8FCFDD3A829B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045BB2-6D19-437B-8502-2486C8DFE6FB}">
      <dgm:prSet custT="1"/>
      <dgm:spPr/>
      <dgm:t>
        <a:bodyPr/>
        <a:lstStyle/>
        <a:p>
          <a:pPr algn="l"/>
          <a:r>
            <a:rPr lang="en-US" sz="2200" dirty="0"/>
            <a:t>ESC Guidelines + Scientific Documents </a:t>
          </a:r>
        </a:p>
      </dgm:t>
    </dgm:pt>
    <dgm:pt modelId="{986AA53C-1F0A-4F3E-AD01-F29704D1F99D}" type="parTrans" cxnId="{AF026793-3563-400F-AF70-F6A34AFD77D1}">
      <dgm:prSet/>
      <dgm:spPr/>
      <dgm:t>
        <a:bodyPr/>
        <a:lstStyle/>
        <a:p>
          <a:endParaRPr lang="en-US"/>
        </a:p>
      </dgm:t>
    </dgm:pt>
    <dgm:pt modelId="{AFD0CCA8-8529-4124-A5F8-6C5D3EF3729C}" type="sibTrans" cxnId="{AF026793-3563-400F-AF70-F6A34AFD77D1}">
      <dgm:prSet/>
      <dgm:spPr/>
      <dgm:t>
        <a:bodyPr/>
        <a:lstStyle/>
        <a:p>
          <a:endParaRPr lang="en-US"/>
        </a:p>
      </dgm:t>
    </dgm:pt>
    <dgm:pt modelId="{F1518CB4-1083-4DAB-B8D9-60CFDFAB892E}">
      <dgm:prSet custT="1"/>
      <dgm:spPr/>
      <dgm:t>
        <a:bodyPr/>
        <a:lstStyle/>
        <a:p>
          <a:pPr algn="l"/>
          <a:r>
            <a:rPr lang="en-US" sz="2200" dirty="0" err="1"/>
            <a:t>översiktsböcker</a:t>
          </a:r>
          <a:endParaRPr lang="en-US" sz="2200" dirty="0"/>
        </a:p>
      </dgm:t>
    </dgm:pt>
    <dgm:pt modelId="{E1198E6C-0C71-4B77-8A93-87591515B272}" type="parTrans" cxnId="{660CA7DA-1687-42BF-A3A2-981CB72B8628}">
      <dgm:prSet/>
      <dgm:spPr/>
      <dgm:t>
        <a:bodyPr/>
        <a:lstStyle/>
        <a:p>
          <a:endParaRPr lang="en-US"/>
        </a:p>
      </dgm:t>
    </dgm:pt>
    <dgm:pt modelId="{F457727C-DA74-443D-86F6-AB102ED319D2}" type="sibTrans" cxnId="{660CA7DA-1687-42BF-A3A2-981CB72B8628}">
      <dgm:prSet/>
      <dgm:spPr/>
      <dgm:t>
        <a:bodyPr/>
        <a:lstStyle/>
        <a:p>
          <a:endParaRPr lang="en-US"/>
        </a:p>
      </dgm:t>
    </dgm:pt>
    <dgm:pt modelId="{34B3B7C5-C9B3-4D3B-8834-87E17B8AC0CC}">
      <dgm:prSet custT="1"/>
      <dgm:spPr/>
      <dgm:t>
        <a:bodyPr/>
        <a:lstStyle/>
        <a:p>
          <a:r>
            <a:rPr lang="en-US" sz="2200" dirty="0"/>
            <a:t>ESC Textbook</a:t>
          </a:r>
        </a:p>
      </dgm:t>
    </dgm:pt>
    <dgm:pt modelId="{A779AB38-2D2A-4558-8E9C-8D5D350EAAA2}" type="parTrans" cxnId="{F031CA1E-1236-4ED3-85FC-F2524060E489}">
      <dgm:prSet/>
      <dgm:spPr/>
      <dgm:t>
        <a:bodyPr/>
        <a:lstStyle/>
        <a:p>
          <a:endParaRPr lang="en-US"/>
        </a:p>
      </dgm:t>
    </dgm:pt>
    <dgm:pt modelId="{DFD7A122-3480-486B-9FCA-0B8BFB5249E0}" type="sibTrans" cxnId="{F031CA1E-1236-4ED3-85FC-F2524060E489}">
      <dgm:prSet/>
      <dgm:spPr/>
      <dgm:t>
        <a:bodyPr/>
        <a:lstStyle/>
        <a:p>
          <a:endParaRPr lang="en-US"/>
        </a:p>
      </dgm:t>
    </dgm:pt>
    <dgm:pt modelId="{90FD1881-6A73-4237-BA46-AD85CC6DB37A}">
      <dgm:prSet custT="1"/>
      <dgm:spPr/>
      <dgm:t>
        <a:bodyPr/>
        <a:lstStyle/>
        <a:p>
          <a:r>
            <a:rPr lang="en-US" sz="2200" dirty="0" err="1"/>
            <a:t>Braunwald's</a:t>
          </a:r>
          <a:r>
            <a:rPr lang="en-US" sz="2200" dirty="0"/>
            <a:t> Heart Disease</a:t>
          </a:r>
        </a:p>
      </dgm:t>
    </dgm:pt>
    <dgm:pt modelId="{96DB2E47-352B-4E47-B30A-64C661A1CF5D}" type="parTrans" cxnId="{52E944F6-B058-4266-8A73-45502B4F744F}">
      <dgm:prSet/>
      <dgm:spPr/>
      <dgm:t>
        <a:bodyPr/>
        <a:lstStyle/>
        <a:p>
          <a:endParaRPr lang="en-US"/>
        </a:p>
      </dgm:t>
    </dgm:pt>
    <dgm:pt modelId="{BA31CBDF-1443-46A0-9B81-F33D9BAD41B8}" type="sibTrans" cxnId="{52E944F6-B058-4266-8A73-45502B4F744F}">
      <dgm:prSet/>
      <dgm:spPr/>
      <dgm:t>
        <a:bodyPr/>
        <a:lstStyle/>
        <a:p>
          <a:endParaRPr lang="en-US"/>
        </a:p>
      </dgm:t>
    </dgm:pt>
    <dgm:pt modelId="{56CCDC69-B6E8-428B-80E5-3FC9CC27CB9A}">
      <dgm:prSet custT="1"/>
      <dgm:spPr/>
      <dgm:t>
        <a:bodyPr/>
        <a:lstStyle/>
        <a:p>
          <a:pPr algn="l"/>
          <a:r>
            <a:rPr lang="en-US" sz="2200" dirty="0"/>
            <a:t>UpToDate</a:t>
          </a:r>
        </a:p>
      </dgm:t>
    </dgm:pt>
    <dgm:pt modelId="{0B12F59E-15FC-44FA-BF18-747F90456197}" type="parTrans" cxnId="{86D7BE32-B06E-411F-A460-798E8B7664E7}">
      <dgm:prSet/>
      <dgm:spPr/>
      <dgm:t>
        <a:bodyPr/>
        <a:lstStyle/>
        <a:p>
          <a:endParaRPr lang="en-US"/>
        </a:p>
      </dgm:t>
    </dgm:pt>
    <dgm:pt modelId="{CE6E1685-C547-49D8-BBFA-E8829C15DD51}" type="sibTrans" cxnId="{86D7BE32-B06E-411F-A460-798E8B7664E7}">
      <dgm:prSet/>
      <dgm:spPr/>
      <dgm:t>
        <a:bodyPr/>
        <a:lstStyle/>
        <a:p>
          <a:endParaRPr lang="en-US"/>
        </a:p>
      </dgm:t>
    </dgm:pt>
    <dgm:pt modelId="{314BB933-E889-4313-8471-5D4B3D90CB33}">
      <dgm:prSet custT="1"/>
      <dgm:spPr/>
      <dgm:t>
        <a:bodyPr/>
        <a:lstStyle/>
        <a:p>
          <a:endParaRPr lang="en-US" sz="2000" dirty="0"/>
        </a:p>
      </dgm:t>
    </dgm:pt>
    <dgm:pt modelId="{6873190B-3CA6-4AC2-8A5C-34552D73793C}" type="parTrans" cxnId="{55F48E1B-D1FC-4030-A695-8CA92955BA18}">
      <dgm:prSet/>
      <dgm:spPr/>
      <dgm:t>
        <a:bodyPr/>
        <a:lstStyle/>
        <a:p>
          <a:endParaRPr lang="sv-SE"/>
        </a:p>
      </dgm:t>
    </dgm:pt>
    <dgm:pt modelId="{6C4FB4C7-8D94-43EE-A501-450E553748D7}" type="sibTrans" cxnId="{55F48E1B-D1FC-4030-A695-8CA92955BA18}">
      <dgm:prSet/>
      <dgm:spPr/>
      <dgm:t>
        <a:bodyPr/>
        <a:lstStyle/>
        <a:p>
          <a:endParaRPr lang="sv-SE"/>
        </a:p>
      </dgm:t>
    </dgm:pt>
    <dgm:pt modelId="{1C2ACBD0-7BDB-427A-9503-AA23C6170730}" type="pres">
      <dgm:prSet presAssocID="{C7D842E9-1C77-4A5D-ABD2-8FCFDD3A829B}" presName="Name0" presStyleCnt="0">
        <dgm:presLayoutVars>
          <dgm:dir/>
          <dgm:animLvl val="lvl"/>
          <dgm:resizeHandles val="exact"/>
        </dgm:presLayoutVars>
      </dgm:prSet>
      <dgm:spPr/>
    </dgm:pt>
    <dgm:pt modelId="{208C9E00-FC83-45E9-80F6-AB9B4EC9C32E}" type="pres">
      <dgm:prSet presAssocID="{88045BB2-6D19-437B-8502-2486C8DFE6FB}" presName="linNode" presStyleCnt="0"/>
      <dgm:spPr/>
    </dgm:pt>
    <dgm:pt modelId="{46DFCDC5-44FC-403A-8BF0-6A72E6A57230}" type="pres">
      <dgm:prSet presAssocID="{88045BB2-6D19-437B-8502-2486C8DFE6FB}" presName="parentText" presStyleLbl="node1" presStyleIdx="0" presStyleCnt="3" custScaleX="277778">
        <dgm:presLayoutVars>
          <dgm:chMax val="1"/>
          <dgm:bulletEnabled val="1"/>
        </dgm:presLayoutVars>
      </dgm:prSet>
      <dgm:spPr/>
    </dgm:pt>
    <dgm:pt modelId="{E32E5927-A632-4184-AD1D-A7723D178653}" type="pres">
      <dgm:prSet presAssocID="{AFD0CCA8-8529-4124-A5F8-6C5D3EF3729C}" presName="sp" presStyleCnt="0"/>
      <dgm:spPr/>
    </dgm:pt>
    <dgm:pt modelId="{18857D9B-8697-450C-B0E9-43B7EDFF01FE}" type="pres">
      <dgm:prSet presAssocID="{F1518CB4-1083-4DAB-B8D9-60CFDFAB892E}" presName="linNode" presStyleCnt="0"/>
      <dgm:spPr/>
    </dgm:pt>
    <dgm:pt modelId="{002C54F9-1687-4262-BB44-FD0731288F2C}" type="pres">
      <dgm:prSet presAssocID="{F1518CB4-1083-4DAB-B8D9-60CFDFAB892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55D661E-1883-4209-B8D4-29250124BDA9}" type="pres">
      <dgm:prSet presAssocID="{F1518CB4-1083-4DAB-B8D9-60CFDFAB892E}" presName="descendantText" presStyleLbl="alignAccFollowNode1" presStyleIdx="0" presStyleCnt="1">
        <dgm:presLayoutVars>
          <dgm:bulletEnabled val="1"/>
        </dgm:presLayoutVars>
      </dgm:prSet>
      <dgm:spPr/>
    </dgm:pt>
    <dgm:pt modelId="{A78B53B8-021B-4FD0-85AD-8FCE7A3A81F6}" type="pres">
      <dgm:prSet presAssocID="{F457727C-DA74-443D-86F6-AB102ED319D2}" presName="sp" presStyleCnt="0"/>
      <dgm:spPr/>
    </dgm:pt>
    <dgm:pt modelId="{54CC6101-69B9-4518-A5CE-5A9B2F5F97D3}" type="pres">
      <dgm:prSet presAssocID="{56CCDC69-B6E8-428B-80E5-3FC9CC27CB9A}" presName="linNode" presStyleCnt="0"/>
      <dgm:spPr/>
    </dgm:pt>
    <dgm:pt modelId="{1B3EA831-26DA-423C-B1CB-9DABFFD109B9}" type="pres">
      <dgm:prSet presAssocID="{56CCDC69-B6E8-428B-80E5-3FC9CC27CB9A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32F3FA0B-5A70-438D-AB6A-2C7DFDD7C7FB}" type="presOf" srcId="{C7D842E9-1C77-4A5D-ABD2-8FCFDD3A829B}" destId="{1C2ACBD0-7BDB-427A-9503-AA23C6170730}" srcOrd="0" destOrd="0" presId="urn:microsoft.com/office/officeart/2005/8/layout/vList5"/>
    <dgm:cxn modelId="{55F48E1B-D1FC-4030-A695-8CA92955BA18}" srcId="{F1518CB4-1083-4DAB-B8D9-60CFDFAB892E}" destId="{314BB933-E889-4313-8471-5D4B3D90CB33}" srcOrd="1" destOrd="0" parTransId="{6873190B-3CA6-4AC2-8A5C-34552D73793C}" sibTransId="{6C4FB4C7-8D94-43EE-A501-450E553748D7}"/>
    <dgm:cxn modelId="{F031CA1E-1236-4ED3-85FC-F2524060E489}" srcId="{F1518CB4-1083-4DAB-B8D9-60CFDFAB892E}" destId="{34B3B7C5-C9B3-4D3B-8834-87E17B8AC0CC}" srcOrd="0" destOrd="0" parTransId="{A779AB38-2D2A-4558-8E9C-8D5D350EAAA2}" sibTransId="{DFD7A122-3480-486B-9FCA-0B8BFB5249E0}"/>
    <dgm:cxn modelId="{86D7BE32-B06E-411F-A460-798E8B7664E7}" srcId="{C7D842E9-1C77-4A5D-ABD2-8FCFDD3A829B}" destId="{56CCDC69-B6E8-428B-80E5-3FC9CC27CB9A}" srcOrd="2" destOrd="0" parTransId="{0B12F59E-15FC-44FA-BF18-747F90456197}" sibTransId="{CE6E1685-C547-49D8-BBFA-E8829C15DD51}"/>
    <dgm:cxn modelId="{5D0A8936-846A-488E-B511-3C4C20CD646B}" type="presOf" srcId="{88045BB2-6D19-437B-8502-2486C8DFE6FB}" destId="{46DFCDC5-44FC-403A-8BF0-6A72E6A57230}" srcOrd="0" destOrd="0" presId="urn:microsoft.com/office/officeart/2005/8/layout/vList5"/>
    <dgm:cxn modelId="{89278583-DEAD-4FED-80AF-23F1AA3E41B4}" type="presOf" srcId="{314BB933-E889-4313-8471-5D4B3D90CB33}" destId="{855D661E-1883-4209-B8D4-29250124BDA9}" srcOrd="0" destOrd="1" presId="urn:microsoft.com/office/officeart/2005/8/layout/vList5"/>
    <dgm:cxn modelId="{AF026793-3563-400F-AF70-F6A34AFD77D1}" srcId="{C7D842E9-1C77-4A5D-ABD2-8FCFDD3A829B}" destId="{88045BB2-6D19-437B-8502-2486C8DFE6FB}" srcOrd="0" destOrd="0" parTransId="{986AA53C-1F0A-4F3E-AD01-F29704D1F99D}" sibTransId="{AFD0CCA8-8529-4124-A5F8-6C5D3EF3729C}"/>
    <dgm:cxn modelId="{A9C9F9B4-0484-4444-950D-9FF57E27985A}" type="presOf" srcId="{34B3B7C5-C9B3-4D3B-8834-87E17B8AC0CC}" destId="{855D661E-1883-4209-B8D4-29250124BDA9}" srcOrd="0" destOrd="0" presId="urn:microsoft.com/office/officeart/2005/8/layout/vList5"/>
    <dgm:cxn modelId="{569EF2B5-C565-4129-A175-BBD3DA5BF4AC}" type="presOf" srcId="{90FD1881-6A73-4237-BA46-AD85CC6DB37A}" destId="{855D661E-1883-4209-B8D4-29250124BDA9}" srcOrd="0" destOrd="2" presId="urn:microsoft.com/office/officeart/2005/8/layout/vList5"/>
    <dgm:cxn modelId="{611242C0-7AB6-427D-8308-EF4D5ABE5390}" type="presOf" srcId="{56CCDC69-B6E8-428B-80E5-3FC9CC27CB9A}" destId="{1B3EA831-26DA-423C-B1CB-9DABFFD109B9}" srcOrd="0" destOrd="0" presId="urn:microsoft.com/office/officeart/2005/8/layout/vList5"/>
    <dgm:cxn modelId="{660CA7DA-1687-42BF-A3A2-981CB72B8628}" srcId="{C7D842E9-1C77-4A5D-ABD2-8FCFDD3A829B}" destId="{F1518CB4-1083-4DAB-B8D9-60CFDFAB892E}" srcOrd="1" destOrd="0" parTransId="{E1198E6C-0C71-4B77-8A93-87591515B272}" sibTransId="{F457727C-DA74-443D-86F6-AB102ED319D2}"/>
    <dgm:cxn modelId="{52E944F6-B058-4266-8A73-45502B4F744F}" srcId="{F1518CB4-1083-4DAB-B8D9-60CFDFAB892E}" destId="{90FD1881-6A73-4237-BA46-AD85CC6DB37A}" srcOrd="2" destOrd="0" parTransId="{96DB2E47-352B-4E47-B30A-64C661A1CF5D}" sibTransId="{BA31CBDF-1443-46A0-9B81-F33D9BAD41B8}"/>
    <dgm:cxn modelId="{704BEAFB-F287-4FC9-8CC3-4A4BCA10B8AD}" type="presOf" srcId="{F1518CB4-1083-4DAB-B8D9-60CFDFAB892E}" destId="{002C54F9-1687-4262-BB44-FD0731288F2C}" srcOrd="0" destOrd="0" presId="urn:microsoft.com/office/officeart/2005/8/layout/vList5"/>
    <dgm:cxn modelId="{B2B4A5FA-C0FB-4EB1-BC40-98C53CE65B8B}" type="presParOf" srcId="{1C2ACBD0-7BDB-427A-9503-AA23C6170730}" destId="{208C9E00-FC83-45E9-80F6-AB9B4EC9C32E}" srcOrd="0" destOrd="0" presId="urn:microsoft.com/office/officeart/2005/8/layout/vList5"/>
    <dgm:cxn modelId="{8CD6693F-BB00-47FE-9D2D-4CE6996A322E}" type="presParOf" srcId="{208C9E00-FC83-45E9-80F6-AB9B4EC9C32E}" destId="{46DFCDC5-44FC-403A-8BF0-6A72E6A57230}" srcOrd="0" destOrd="0" presId="urn:microsoft.com/office/officeart/2005/8/layout/vList5"/>
    <dgm:cxn modelId="{EF706E98-CA3B-45AC-AF2B-009635034757}" type="presParOf" srcId="{1C2ACBD0-7BDB-427A-9503-AA23C6170730}" destId="{E32E5927-A632-4184-AD1D-A7723D178653}" srcOrd="1" destOrd="0" presId="urn:microsoft.com/office/officeart/2005/8/layout/vList5"/>
    <dgm:cxn modelId="{234F9D0E-45AD-4774-8F71-98C3C1D174D4}" type="presParOf" srcId="{1C2ACBD0-7BDB-427A-9503-AA23C6170730}" destId="{18857D9B-8697-450C-B0E9-43B7EDFF01FE}" srcOrd="2" destOrd="0" presId="urn:microsoft.com/office/officeart/2005/8/layout/vList5"/>
    <dgm:cxn modelId="{15239711-8DFE-4EC2-A41A-F2E1FAEEAEB2}" type="presParOf" srcId="{18857D9B-8697-450C-B0E9-43B7EDFF01FE}" destId="{002C54F9-1687-4262-BB44-FD0731288F2C}" srcOrd="0" destOrd="0" presId="urn:microsoft.com/office/officeart/2005/8/layout/vList5"/>
    <dgm:cxn modelId="{1A5F3586-FE44-4C92-887C-6A777D47A5BB}" type="presParOf" srcId="{18857D9B-8697-450C-B0E9-43B7EDFF01FE}" destId="{855D661E-1883-4209-B8D4-29250124BDA9}" srcOrd="1" destOrd="0" presId="urn:microsoft.com/office/officeart/2005/8/layout/vList5"/>
    <dgm:cxn modelId="{08AADA4E-E1CD-4331-995A-E25609E58E18}" type="presParOf" srcId="{1C2ACBD0-7BDB-427A-9503-AA23C6170730}" destId="{A78B53B8-021B-4FD0-85AD-8FCE7A3A81F6}" srcOrd="3" destOrd="0" presId="urn:microsoft.com/office/officeart/2005/8/layout/vList5"/>
    <dgm:cxn modelId="{D57BF84B-A352-46CA-83BF-BEC49CD05EE9}" type="presParOf" srcId="{1C2ACBD0-7BDB-427A-9503-AA23C6170730}" destId="{54CC6101-69B9-4518-A5CE-5A9B2F5F97D3}" srcOrd="4" destOrd="0" presId="urn:microsoft.com/office/officeart/2005/8/layout/vList5"/>
    <dgm:cxn modelId="{03F6335C-589A-42DC-851E-8EFBF477BF1E}" type="presParOf" srcId="{54CC6101-69B9-4518-A5CE-5A9B2F5F97D3}" destId="{1B3EA831-26DA-423C-B1CB-9DABFFD109B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C78A93-A876-4EAC-A187-D5F3306023A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9B897F5-A54F-4047-ABBA-8EB9B44C7BDA}">
      <dgm:prSet custT="1"/>
      <dgm:spPr/>
      <dgm:t>
        <a:bodyPr/>
        <a:lstStyle/>
        <a:p>
          <a:r>
            <a:rPr lang="en-US" sz="2200" dirty="0" err="1"/>
            <a:t>stort</a:t>
          </a:r>
          <a:r>
            <a:rPr lang="en-US" sz="2200" dirty="0"/>
            <a:t> </a:t>
          </a:r>
          <a:r>
            <a:rPr lang="en-US" sz="2200" dirty="0" err="1"/>
            <a:t>utbud</a:t>
          </a:r>
          <a:r>
            <a:rPr lang="en-US" sz="2200" dirty="0"/>
            <a:t> av </a:t>
          </a:r>
          <a:r>
            <a:rPr lang="en-US" sz="2200" dirty="0" err="1"/>
            <a:t>hjälpmedel</a:t>
          </a:r>
          <a:r>
            <a:rPr lang="en-US" sz="2200" dirty="0"/>
            <a:t> </a:t>
          </a:r>
          <a:r>
            <a:rPr lang="en-US" sz="2200" dirty="0" err="1"/>
            <a:t>och</a:t>
          </a:r>
          <a:r>
            <a:rPr lang="en-US" sz="2200" dirty="0"/>
            <a:t> </a:t>
          </a:r>
          <a:r>
            <a:rPr lang="en-US" sz="2200" dirty="0" err="1"/>
            <a:t>utbildningsmaterial</a:t>
          </a:r>
          <a:endParaRPr lang="en-US" sz="2200" dirty="0"/>
        </a:p>
      </dgm:t>
    </dgm:pt>
    <dgm:pt modelId="{13E410FC-5F96-45F7-9120-78B920ECC3D0}" type="parTrans" cxnId="{A86FBF48-BCC7-4331-B12C-D9EE2DCB3357}">
      <dgm:prSet/>
      <dgm:spPr/>
      <dgm:t>
        <a:bodyPr/>
        <a:lstStyle/>
        <a:p>
          <a:endParaRPr lang="en-US"/>
        </a:p>
      </dgm:t>
    </dgm:pt>
    <dgm:pt modelId="{1FA7C03E-6B37-4608-937B-FDF9FD372230}" type="sibTrans" cxnId="{A86FBF48-BCC7-4331-B12C-D9EE2DCB3357}">
      <dgm:prSet/>
      <dgm:spPr/>
      <dgm:t>
        <a:bodyPr/>
        <a:lstStyle/>
        <a:p>
          <a:endParaRPr lang="en-US"/>
        </a:p>
      </dgm:t>
    </dgm:pt>
    <dgm:pt modelId="{931E1EF9-5398-4731-8548-016DDBE1D8A9}">
      <dgm:prSet custT="1"/>
      <dgm:spPr/>
      <dgm:t>
        <a:bodyPr/>
        <a:lstStyle/>
        <a:p>
          <a:r>
            <a:rPr lang="en-US" sz="2200" dirty="0"/>
            <a:t>ESC e Learning </a:t>
          </a:r>
          <a:r>
            <a:rPr lang="en-US" sz="2200" dirty="0" err="1"/>
            <a:t>plattform</a:t>
          </a:r>
          <a:r>
            <a:rPr lang="en-US" sz="2200" dirty="0"/>
            <a:t> (</a:t>
          </a:r>
          <a:r>
            <a:rPr lang="en-US" sz="2200" dirty="0" err="1"/>
            <a:t>ESCeL</a:t>
          </a:r>
          <a:r>
            <a:rPr lang="en-US" sz="2200" dirty="0"/>
            <a:t>)</a:t>
          </a:r>
        </a:p>
      </dgm:t>
    </dgm:pt>
    <dgm:pt modelId="{4ABED5EB-0253-4953-9683-1E5B273CB796}" type="parTrans" cxnId="{EE385620-D1BE-42E6-96D8-110D42A3D621}">
      <dgm:prSet/>
      <dgm:spPr/>
      <dgm:t>
        <a:bodyPr/>
        <a:lstStyle/>
        <a:p>
          <a:endParaRPr lang="en-US"/>
        </a:p>
      </dgm:t>
    </dgm:pt>
    <dgm:pt modelId="{F3088213-2F92-4466-B860-44985C6F46F6}" type="sibTrans" cxnId="{EE385620-D1BE-42E6-96D8-110D42A3D621}">
      <dgm:prSet/>
      <dgm:spPr/>
      <dgm:t>
        <a:bodyPr/>
        <a:lstStyle/>
        <a:p>
          <a:endParaRPr lang="en-US"/>
        </a:p>
      </dgm:t>
    </dgm:pt>
    <dgm:pt modelId="{4912A442-903E-4034-9E4B-553047083342}">
      <dgm:prSet custT="1"/>
      <dgm:spPr/>
      <dgm:t>
        <a:bodyPr/>
        <a:lstStyle/>
        <a:p>
          <a:r>
            <a:rPr lang="en-US" sz="2200" dirty="0"/>
            <a:t>ESC Guidelines into Practice Tracks</a:t>
          </a:r>
        </a:p>
      </dgm:t>
    </dgm:pt>
    <dgm:pt modelId="{1BD924B9-A0E4-421D-8135-0C691F9A270F}" type="parTrans" cxnId="{37DB3E30-60DF-40AA-8499-B0E94D6C52EA}">
      <dgm:prSet/>
      <dgm:spPr/>
      <dgm:t>
        <a:bodyPr/>
        <a:lstStyle/>
        <a:p>
          <a:endParaRPr lang="en-US"/>
        </a:p>
      </dgm:t>
    </dgm:pt>
    <dgm:pt modelId="{D5E47444-9312-4E4C-AC3B-9C6D0A7B810D}" type="sibTrans" cxnId="{37DB3E30-60DF-40AA-8499-B0E94D6C52EA}">
      <dgm:prSet/>
      <dgm:spPr/>
      <dgm:t>
        <a:bodyPr/>
        <a:lstStyle/>
        <a:p>
          <a:endParaRPr lang="en-US"/>
        </a:p>
      </dgm:t>
    </dgm:pt>
    <dgm:pt modelId="{21CC06C3-D0E4-4BB4-98CA-9B9DAE170674}">
      <dgm:prSet custT="1"/>
      <dgm:spPr/>
      <dgm:t>
        <a:bodyPr/>
        <a:lstStyle/>
        <a:p>
          <a:r>
            <a:rPr lang="en-US" sz="2200"/>
            <a:t>webinars</a:t>
          </a:r>
        </a:p>
      </dgm:t>
    </dgm:pt>
    <dgm:pt modelId="{EC1A270F-B465-4356-B433-E684C8DEC35A}" type="parTrans" cxnId="{09D52587-32A9-4A3E-A548-9BE1B644A549}">
      <dgm:prSet/>
      <dgm:spPr/>
      <dgm:t>
        <a:bodyPr/>
        <a:lstStyle/>
        <a:p>
          <a:endParaRPr lang="en-US"/>
        </a:p>
      </dgm:t>
    </dgm:pt>
    <dgm:pt modelId="{B22E8E62-2EFB-4325-A8AC-D0A6319DB0C1}" type="sibTrans" cxnId="{09D52587-32A9-4A3E-A548-9BE1B644A549}">
      <dgm:prSet/>
      <dgm:spPr/>
      <dgm:t>
        <a:bodyPr/>
        <a:lstStyle/>
        <a:p>
          <a:endParaRPr lang="en-US"/>
        </a:p>
      </dgm:t>
    </dgm:pt>
    <dgm:pt modelId="{52217672-A9F7-4B02-AF28-96A7F5857732}">
      <dgm:prSet custT="1"/>
      <dgm:spPr/>
      <dgm:t>
        <a:bodyPr/>
        <a:lstStyle/>
        <a:p>
          <a:r>
            <a:rPr lang="en-US" sz="2200" dirty="0"/>
            <a:t>ESC Clinical Case Gallery</a:t>
          </a:r>
        </a:p>
      </dgm:t>
    </dgm:pt>
    <dgm:pt modelId="{3AEB697D-9EBD-4123-BD91-2706417D2EDF}" type="parTrans" cxnId="{A7B8A95A-CF77-4E51-8213-BD304B6F6DC6}">
      <dgm:prSet/>
      <dgm:spPr/>
      <dgm:t>
        <a:bodyPr/>
        <a:lstStyle/>
        <a:p>
          <a:endParaRPr lang="en-US"/>
        </a:p>
      </dgm:t>
    </dgm:pt>
    <dgm:pt modelId="{C3A91D0F-B1DC-4072-8D3E-11BE69E8A276}" type="sibTrans" cxnId="{A7B8A95A-CF77-4E51-8213-BD304B6F6DC6}">
      <dgm:prSet/>
      <dgm:spPr/>
      <dgm:t>
        <a:bodyPr/>
        <a:lstStyle/>
        <a:p>
          <a:endParaRPr lang="en-US"/>
        </a:p>
      </dgm:t>
    </dgm:pt>
    <dgm:pt modelId="{86D19E51-E30B-4B52-8D9C-89AE32C6085F}" type="pres">
      <dgm:prSet presAssocID="{23C78A93-A876-4EAC-A187-D5F3306023A3}" presName="root" presStyleCnt="0">
        <dgm:presLayoutVars>
          <dgm:dir/>
          <dgm:resizeHandles val="exact"/>
        </dgm:presLayoutVars>
      </dgm:prSet>
      <dgm:spPr/>
    </dgm:pt>
    <dgm:pt modelId="{C0FD94F9-C68E-4CF5-84F7-F2215FB724CE}" type="pres">
      <dgm:prSet presAssocID="{69B897F5-A54F-4047-ABBA-8EB9B44C7BDA}" presName="compNode" presStyleCnt="0"/>
      <dgm:spPr/>
    </dgm:pt>
    <dgm:pt modelId="{ACE1B3D4-D13C-4022-AD84-EDD3EF553B56}" type="pres">
      <dgm:prSet presAssocID="{69B897F5-A54F-4047-ABBA-8EB9B44C7BDA}" presName="bgRect" presStyleLbl="bgShp" presStyleIdx="0" presStyleCnt="5"/>
      <dgm:spPr/>
    </dgm:pt>
    <dgm:pt modelId="{40DD3DDF-1E22-4CF8-901D-1FBE70100F9E}" type="pres">
      <dgm:prSet presAssocID="{69B897F5-A54F-4047-ABBA-8EB9B44C7BDA}" presName="iconRect" presStyleLbl="node1" presStyleIdx="0" presStyleCnt="5" custFlipVert="0" custFlipHor="0" custScaleX="155784" custScaleY="25352" custLinFactX="600606" custLinFactY="539726" custLinFactNeighborX="700000" custLinFactNeighborY="600000"/>
      <dgm:spPr>
        <a:ln>
          <a:noFill/>
        </a:ln>
      </dgm:spPr>
    </dgm:pt>
    <dgm:pt modelId="{52B9E8C6-4F58-4AD5-8B94-ECCD300A23E0}" type="pres">
      <dgm:prSet presAssocID="{69B897F5-A54F-4047-ABBA-8EB9B44C7BDA}" presName="spaceRect" presStyleCnt="0"/>
      <dgm:spPr/>
    </dgm:pt>
    <dgm:pt modelId="{FC0563A4-4917-4242-871E-10B4C9E68DAA}" type="pres">
      <dgm:prSet presAssocID="{69B897F5-A54F-4047-ABBA-8EB9B44C7BDA}" presName="parTx" presStyleLbl="revTx" presStyleIdx="0" presStyleCnt="5" custScaleX="120942">
        <dgm:presLayoutVars>
          <dgm:chMax val="0"/>
          <dgm:chPref val="0"/>
        </dgm:presLayoutVars>
      </dgm:prSet>
      <dgm:spPr/>
    </dgm:pt>
    <dgm:pt modelId="{A5321CB2-0E00-400D-9AA2-6FFA2E30A967}" type="pres">
      <dgm:prSet presAssocID="{1FA7C03E-6B37-4608-937B-FDF9FD372230}" presName="sibTrans" presStyleCnt="0"/>
      <dgm:spPr/>
    </dgm:pt>
    <dgm:pt modelId="{3EBDAA73-50D9-460C-9507-D972F824C403}" type="pres">
      <dgm:prSet presAssocID="{931E1EF9-5398-4731-8548-016DDBE1D8A9}" presName="compNode" presStyleCnt="0"/>
      <dgm:spPr/>
    </dgm:pt>
    <dgm:pt modelId="{0CD934ED-6AD4-4D35-AAFB-589D15B5335D}" type="pres">
      <dgm:prSet presAssocID="{931E1EF9-5398-4731-8548-016DDBE1D8A9}" presName="bgRect" presStyleLbl="bgShp" presStyleIdx="1" presStyleCnt="5"/>
      <dgm:spPr/>
    </dgm:pt>
    <dgm:pt modelId="{49DFD405-2D33-46BB-ACA5-B866C79126DF}" type="pres">
      <dgm:prSet presAssocID="{931E1EF9-5398-4731-8548-016DDBE1D8A9}" presName="iconRect" presStyleLbl="node1" presStyleIdx="1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D74FC97C-F7A2-4EBE-B24D-A23238A72705}" type="pres">
      <dgm:prSet presAssocID="{931E1EF9-5398-4731-8548-016DDBE1D8A9}" presName="spaceRect" presStyleCnt="0"/>
      <dgm:spPr/>
    </dgm:pt>
    <dgm:pt modelId="{3F380BEB-3622-4A76-9021-45E14EB157A2}" type="pres">
      <dgm:prSet presAssocID="{931E1EF9-5398-4731-8548-016DDBE1D8A9}" presName="parTx" presStyleLbl="revTx" presStyleIdx="1" presStyleCnt="5">
        <dgm:presLayoutVars>
          <dgm:chMax val="0"/>
          <dgm:chPref val="0"/>
        </dgm:presLayoutVars>
      </dgm:prSet>
      <dgm:spPr/>
    </dgm:pt>
    <dgm:pt modelId="{05C0A192-E280-48C1-AC6C-BAB7F800C5F4}" type="pres">
      <dgm:prSet presAssocID="{F3088213-2F92-4466-B860-44985C6F46F6}" presName="sibTrans" presStyleCnt="0"/>
      <dgm:spPr/>
    </dgm:pt>
    <dgm:pt modelId="{1A1A3287-7FF8-4699-8ACA-1A2143AA3347}" type="pres">
      <dgm:prSet presAssocID="{4912A442-903E-4034-9E4B-553047083342}" presName="compNode" presStyleCnt="0"/>
      <dgm:spPr/>
    </dgm:pt>
    <dgm:pt modelId="{6E28F05E-55C5-46C4-A124-85396FF163B9}" type="pres">
      <dgm:prSet presAssocID="{4912A442-903E-4034-9E4B-553047083342}" presName="bgRect" presStyleLbl="bgShp" presStyleIdx="2" presStyleCnt="5"/>
      <dgm:spPr/>
    </dgm:pt>
    <dgm:pt modelId="{17868446-0168-46F4-AD2F-743998ACEDAE}" type="pres">
      <dgm:prSet presAssocID="{4912A442-903E-4034-9E4B-553047083342}" presName="icon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63D82A8-5F33-40AE-A4A0-0E91AA4A59FF}" type="pres">
      <dgm:prSet presAssocID="{4912A442-903E-4034-9E4B-553047083342}" presName="spaceRect" presStyleCnt="0"/>
      <dgm:spPr/>
    </dgm:pt>
    <dgm:pt modelId="{6E324530-18C8-45F7-A628-D3BC08DEE6C1}" type="pres">
      <dgm:prSet presAssocID="{4912A442-903E-4034-9E4B-553047083342}" presName="parTx" presStyleLbl="revTx" presStyleIdx="2" presStyleCnt="5">
        <dgm:presLayoutVars>
          <dgm:chMax val="0"/>
          <dgm:chPref val="0"/>
        </dgm:presLayoutVars>
      </dgm:prSet>
      <dgm:spPr/>
    </dgm:pt>
    <dgm:pt modelId="{D81497CB-505E-4D24-AFF4-6DCD9D469A9A}" type="pres">
      <dgm:prSet presAssocID="{D5E47444-9312-4E4C-AC3B-9C6D0A7B810D}" presName="sibTrans" presStyleCnt="0"/>
      <dgm:spPr/>
    </dgm:pt>
    <dgm:pt modelId="{099860DB-D451-48E6-A6D2-C5A0A1B364EC}" type="pres">
      <dgm:prSet presAssocID="{21CC06C3-D0E4-4BB4-98CA-9B9DAE170674}" presName="compNode" presStyleCnt="0"/>
      <dgm:spPr/>
    </dgm:pt>
    <dgm:pt modelId="{78B720AA-64C3-4CC6-8E78-2B1153E2B803}" type="pres">
      <dgm:prSet presAssocID="{21CC06C3-D0E4-4BB4-98CA-9B9DAE170674}" presName="bgRect" presStyleLbl="bgShp" presStyleIdx="3" presStyleCnt="5"/>
      <dgm:spPr/>
    </dgm:pt>
    <dgm:pt modelId="{E52D2344-22E4-434C-A158-38E436F88623}" type="pres">
      <dgm:prSet presAssocID="{21CC06C3-D0E4-4BB4-98CA-9B9DAE170674}" presName="iconRect" presStyleLbl="nod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4403B255-1E95-41C9-AE50-EE47456EF71F}" type="pres">
      <dgm:prSet presAssocID="{21CC06C3-D0E4-4BB4-98CA-9B9DAE170674}" presName="spaceRect" presStyleCnt="0"/>
      <dgm:spPr/>
    </dgm:pt>
    <dgm:pt modelId="{A5C3D5DC-FD5C-4C17-B45F-FC87CB518952}" type="pres">
      <dgm:prSet presAssocID="{21CC06C3-D0E4-4BB4-98CA-9B9DAE170674}" presName="parTx" presStyleLbl="revTx" presStyleIdx="3" presStyleCnt="5">
        <dgm:presLayoutVars>
          <dgm:chMax val="0"/>
          <dgm:chPref val="0"/>
        </dgm:presLayoutVars>
      </dgm:prSet>
      <dgm:spPr/>
    </dgm:pt>
    <dgm:pt modelId="{D9655102-44F1-47B7-9F17-955700FF01F9}" type="pres">
      <dgm:prSet presAssocID="{B22E8E62-2EFB-4325-A8AC-D0A6319DB0C1}" presName="sibTrans" presStyleCnt="0"/>
      <dgm:spPr/>
    </dgm:pt>
    <dgm:pt modelId="{2D0E0B4D-A4CF-4A55-982D-EEB4BCF104AC}" type="pres">
      <dgm:prSet presAssocID="{52217672-A9F7-4B02-AF28-96A7F5857732}" presName="compNode" presStyleCnt="0"/>
      <dgm:spPr/>
    </dgm:pt>
    <dgm:pt modelId="{84277F27-58FD-45BD-BAEA-951EC569B283}" type="pres">
      <dgm:prSet presAssocID="{52217672-A9F7-4B02-AF28-96A7F5857732}" presName="bgRect" presStyleLbl="bgShp" presStyleIdx="4" presStyleCnt="5"/>
      <dgm:spPr/>
    </dgm:pt>
    <dgm:pt modelId="{CC0A30A3-8AF2-49D3-BA2B-12735F90F5BF}" type="pres">
      <dgm:prSet presAssocID="{52217672-A9F7-4B02-AF28-96A7F5857732}" presName="iconRect" presStyleLbl="node1" presStyleIdx="4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039B2700-3BEE-4868-B8CA-9D7BC967A373}" type="pres">
      <dgm:prSet presAssocID="{52217672-A9F7-4B02-AF28-96A7F5857732}" presName="spaceRect" presStyleCnt="0"/>
      <dgm:spPr/>
    </dgm:pt>
    <dgm:pt modelId="{B1DF48AA-2C62-4A0D-A9D7-0CF8D49E510E}" type="pres">
      <dgm:prSet presAssocID="{52217672-A9F7-4B02-AF28-96A7F585773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1A38316-0DA2-41C8-826D-E57410B4B8DC}" type="presOf" srcId="{931E1EF9-5398-4731-8548-016DDBE1D8A9}" destId="{3F380BEB-3622-4A76-9021-45E14EB157A2}" srcOrd="0" destOrd="0" presId="urn:microsoft.com/office/officeart/2018/2/layout/IconVerticalSolidList"/>
    <dgm:cxn modelId="{C3442217-730C-4A10-82FA-F8817FA19DDA}" type="presOf" srcId="{23C78A93-A876-4EAC-A187-D5F3306023A3}" destId="{86D19E51-E30B-4B52-8D9C-89AE32C6085F}" srcOrd="0" destOrd="0" presId="urn:microsoft.com/office/officeart/2018/2/layout/IconVerticalSolidList"/>
    <dgm:cxn modelId="{EE385620-D1BE-42E6-96D8-110D42A3D621}" srcId="{23C78A93-A876-4EAC-A187-D5F3306023A3}" destId="{931E1EF9-5398-4731-8548-016DDBE1D8A9}" srcOrd="1" destOrd="0" parTransId="{4ABED5EB-0253-4953-9683-1E5B273CB796}" sibTransId="{F3088213-2F92-4466-B860-44985C6F46F6}"/>
    <dgm:cxn modelId="{20F9ED23-E269-434F-B407-51B53DDB96CA}" type="presOf" srcId="{21CC06C3-D0E4-4BB4-98CA-9B9DAE170674}" destId="{A5C3D5DC-FD5C-4C17-B45F-FC87CB518952}" srcOrd="0" destOrd="0" presId="urn:microsoft.com/office/officeart/2018/2/layout/IconVerticalSolidList"/>
    <dgm:cxn modelId="{37DB3E30-60DF-40AA-8499-B0E94D6C52EA}" srcId="{23C78A93-A876-4EAC-A187-D5F3306023A3}" destId="{4912A442-903E-4034-9E4B-553047083342}" srcOrd="2" destOrd="0" parTransId="{1BD924B9-A0E4-421D-8135-0C691F9A270F}" sibTransId="{D5E47444-9312-4E4C-AC3B-9C6D0A7B810D}"/>
    <dgm:cxn modelId="{B28C8062-5690-431F-A333-95CC604E4927}" type="presOf" srcId="{69B897F5-A54F-4047-ABBA-8EB9B44C7BDA}" destId="{FC0563A4-4917-4242-871E-10B4C9E68DAA}" srcOrd="0" destOrd="0" presId="urn:microsoft.com/office/officeart/2018/2/layout/IconVerticalSolidList"/>
    <dgm:cxn modelId="{D7284263-1631-414F-8772-37118EB2484A}" type="presOf" srcId="{52217672-A9F7-4B02-AF28-96A7F5857732}" destId="{B1DF48AA-2C62-4A0D-A9D7-0CF8D49E510E}" srcOrd="0" destOrd="0" presId="urn:microsoft.com/office/officeart/2018/2/layout/IconVerticalSolidList"/>
    <dgm:cxn modelId="{A86FBF48-BCC7-4331-B12C-D9EE2DCB3357}" srcId="{23C78A93-A876-4EAC-A187-D5F3306023A3}" destId="{69B897F5-A54F-4047-ABBA-8EB9B44C7BDA}" srcOrd="0" destOrd="0" parTransId="{13E410FC-5F96-45F7-9120-78B920ECC3D0}" sibTransId="{1FA7C03E-6B37-4608-937B-FDF9FD372230}"/>
    <dgm:cxn modelId="{A7B8A95A-CF77-4E51-8213-BD304B6F6DC6}" srcId="{23C78A93-A876-4EAC-A187-D5F3306023A3}" destId="{52217672-A9F7-4B02-AF28-96A7F5857732}" srcOrd="4" destOrd="0" parTransId="{3AEB697D-9EBD-4123-BD91-2706417D2EDF}" sibTransId="{C3A91D0F-B1DC-4072-8D3E-11BE69E8A276}"/>
    <dgm:cxn modelId="{09D52587-32A9-4A3E-A548-9BE1B644A549}" srcId="{23C78A93-A876-4EAC-A187-D5F3306023A3}" destId="{21CC06C3-D0E4-4BB4-98CA-9B9DAE170674}" srcOrd="3" destOrd="0" parTransId="{EC1A270F-B465-4356-B433-E684C8DEC35A}" sibTransId="{B22E8E62-2EFB-4325-A8AC-D0A6319DB0C1}"/>
    <dgm:cxn modelId="{F78D4AD6-CCEF-4DA3-B015-55ECF1B54032}" type="presOf" srcId="{4912A442-903E-4034-9E4B-553047083342}" destId="{6E324530-18C8-45F7-A628-D3BC08DEE6C1}" srcOrd="0" destOrd="0" presId="urn:microsoft.com/office/officeart/2018/2/layout/IconVerticalSolidList"/>
    <dgm:cxn modelId="{6114AF9E-BD49-4296-96A0-8742D6F9CCF5}" type="presParOf" srcId="{86D19E51-E30B-4B52-8D9C-89AE32C6085F}" destId="{C0FD94F9-C68E-4CF5-84F7-F2215FB724CE}" srcOrd="0" destOrd="0" presId="urn:microsoft.com/office/officeart/2018/2/layout/IconVerticalSolidList"/>
    <dgm:cxn modelId="{8AAF41D4-BF0F-4D72-A1A7-73AC8B5E34C0}" type="presParOf" srcId="{C0FD94F9-C68E-4CF5-84F7-F2215FB724CE}" destId="{ACE1B3D4-D13C-4022-AD84-EDD3EF553B56}" srcOrd="0" destOrd="0" presId="urn:microsoft.com/office/officeart/2018/2/layout/IconVerticalSolidList"/>
    <dgm:cxn modelId="{BDABFE9A-5140-41B5-865C-893F3F25C4A0}" type="presParOf" srcId="{C0FD94F9-C68E-4CF5-84F7-F2215FB724CE}" destId="{40DD3DDF-1E22-4CF8-901D-1FBE70100F9E}" srcOrd="1" destOrd="0" presId="urn:microsoft.com/office/officeart/2018/2/layout/IconVerticalSolidList"/>
    <dgm:cxn modelId="{9F325781-4666-419F-8480-8344D89B6C60}" type="presParOf" srcId="{C0FD94F9-C68E-4CF5-84F7-F2215FB724CE}" destId="{52B9E8C6-4F58-4AD5-8B94-ECCD300A23E0}" srcOrd="2" destOrd="0" presId="urn:microsoft.com/office/officeart/2018/2/layout/IconVerticalSolidList"/>
    <dgm:cxn modelId="{20AC8ED7-2EE1-4742-B3C7-C304FAC62662}" type="presParOf" srcId="{C0FD94F9-C68E-4CF5-84F7-F2215FB724CE}" destId="{FC0563A4-4917-4242-871E-10B4C9E68DAA}" srcOrd="3" destOrd="0" presId="urn:microsoft.com/office/officeart/2018/2/layout/IconVerticalSolidList"/>
    <dgm:cxn modelId="{257CA94A-E885-4E33-A17B-05820FFF8BDA}" type="presParOf" srcId="{86D19E51-E30B-4B52-8D9C-89AE32C6085F}" destId="{A5321CB2-0E00-400D-9AA2-6FFA2E30A967}" srcOrd="1" destOrd="0" presId="urn:microsoft.com/office/officeart/2018/2/layout/IconVerticalSolidList"/>
    <dgm:cxn modelId="{E88B48D1-E8C1-4F87-9742-3507216F50DD}" type="presParOf" srcId="{86D19E51-E30B-4B52-8D9C-89AE32C6085F}" destId="{3EBDAA73-50D9-460C-9507-D972F824C403}" srcOrd="2" destOrd="0" presId="urn:microsoft.com/office/officeart/2018/2/layout/IconVerticalSolidList"/>
    <dgm:cxn modelId="{A7259E09-998D-4899-B534-3102B6E8EF3A}" type="presParOf" srcId="{3EBDAA73-50D9-460C-9507-D972F824C403}" destId="{0CD934ED-6AD4-4D35-AAFB-589D15B5335D}" srcOrd="0" destOrd="0" presId="urn:microsoft.com/office/officeart/2018/2/layout/IconVerticalSolidList"/>
    <dgm:cxn modelId="{8B2F48DE-CA0B-4A64-B56F-3E9404EA4651}" type="presParOf" srcId="{3EBDAA73-50D9-460C-9507-D972F824C403}" destId="{49DFD405-2D33-46BB-ACA5-B866C79126DF}" srcOrd="1" destOrd="0" presId="urn:microsoft.com/office/officeart/2018/2/layout/IconVerticalSolidList"/>
    <dgm:cxn modelId="{28C4A2E3-9F59-435A-9127-18E3956CE882}" type="presParOf" srcId="{3EBDAA73-50D9-460C-9507-D972F824C403}" destId="{D74FC97C-F7A2-4EBE-B24D-A23238A72705}" srcOrd="2" destOrd="0" presId="urn:microsoft.com/office/officeart/2018/2/layout/IconVerticalSolidList"/>
    <dgm:cxn modelId="{78A89A43-5623-4B81-A293-3AF668AE8E19}" type="presParOf" srcId="{3EBDAA73-50D9-460C-9507-D972F824C403}" destId="{3F380BEB-3622-4A76-9021-45E14EB157A2}" srcOrd="3" destOrd="0" presId="urn:microsoft.com/office/officeart/2018/2/layout/IconVerticalSolidList"/>
    <dgm:cxn modelId="{2CBB7B71-D579-40BA-8EF5-851C2C443B41}" type="presParOf" srcId="{86D19E51-E30B-4B52-8D9C-89AE32C6085F}" destId="{05C0A192-E280-48C1-AC6C-BAB7F800C5F4}" srcOrd="3" destOrd="0" presId="urn:microsoft.com/office/officeart/2018/2/layout/IconVerticalSolidList"/>
    <dgm:cxn modelId="{48327D67-F964-4F30-AF10-FC6EC4E2E180}" type="presParOf" srcId="{86D19E51-E30B-4B52-8D9C-89AE32C6085F}" destId="{1A1A3287-7FF8-4699-8ACA-1A2143AA3347}" srcOrd="4" destOrd="0" presId="urn:microsoft.com/office/officeart/2018/2/layout/IconVerticalSolidList"/>
    <dgm:cxn modelId="{916DAADD-C00E-47C3-8867-0ED62C635042}" type="presParOf" srcId="{1A1A3287-7FF8-4699-8ACA-1A2143AA3347}" destId="{6E28F05E-55C5-46C4-A124-85396FF163B9}" srcOrd="0" destOrd="0" presId="urn:microsoft.com/office/officeart/2018/2/layout/IconVerticalSolidList"/>
    <dgm:cxn modelId="{1E59B822-54EC-48AA-8A77-45AB81CCDAFB}" type="presParOf" srcId="{1A1A3287-7FF8-4699-8ACA-1A2143AA3347}" destId="{17868446-0168-46F4-AD2F-743998ACEDAE}" srcOrd="1" destOrd="0" presId="urn:microsoft.com/office/officeart/2018/2/layout/IconVerticalSolidList"/>
    <dgm:cxn modelId="{3A69D65D-65DF-4183-BA4A-57B793E840E6}" type="presParOf" srcId="{1A1A3287-7FF8-4699-8ACA-1A2143AA3347}" destId="{463D82A8-5F33-40AE-A4A0-0E91AA4A59FF}" srcOrd="2" destOrd="0" presId="urn:microsoft.com/office/officeart/2018/2/layout/IconVerticalSolidList"/>
    <dgm:cxn modelId="{37277E07-C5C2-472C-8BCE-7C2379521495}" type="presParOf" srcId="{1A1A3287-7FF8-4699-8ACA-1A2143AA3347}" destId="{6E324530-18C8-45F7-A628-D3BC08DEE6C1}" srcOrd="3" destOrd="0" presId="urn:microsoft.com/office/officeart/2018/2/layout/IconVerticalSolidList"/>
    <dgm:cxn modelId="{74FE7533-9AB6-479B-9A01-098BF6A1D134}" type="presParOf" srcId="{86D19E51-E30B-4B52-8D9C-89AE32C6085F}" destId="{D81497CB-505E-4D24-AFF4-6DCD9D469A9A}" srcOrd="5" destOrd="0" presId="urn:microsoft.com/office/officeart/2018/2/layout/IconVerticalSolidList"/>
    <dgm:cxn modelId="{ED1A2FF1-406B-4312-B013-168D2CE87534}" type="presParOf" srcId="{86D19E51-E30B-4B52-8D9C-89AE32C6085F}" destId="{099860DB-D451-48E6-A6D2-C5A0A1B364EC}" srcOrd="6" destOrd="0" presId="urn:microsoft.com/office/officeart/2018/2/layout/IconVerticalSolidList"/>
    <dgm:cxn modelId="{EA5D59CF-DBE5-47E6-90EC-6D3FFFB26B1B}" type="presParOf" srcId="{099860DB-D451-48E6-A6D2-C5A0A1B364EC}" destId="{78B720AA-64C3-4CC6-8E78-2B1153E2B803}" srcOrd="0" destOrd="0" presId="urn:microsoft.com/office/officeart/2018/2/layout/IconVerticalSolidList"/>
    <dgm:cxn modelId="{8BDCBC68-296B-4E05-B94C-3F7E03D5C2F7}" type="presParOf" srcId="{099860DB-D451-48E6-A6D2-C5A0A1B364EC}" destId="{E52D2344-22E4-434C-A158-38E436F88623}" srcOrd="1" destOrd="0" presId="urn:microsoft.com/office/officeart/2018/2/layout/IconVerticalSolidList"/>
    <dgm:cxn modelId="{F92B4FFA-9467-4712-939E-5DD6DCB1CE7E}" type="presParOf" srcId="{099860DB-D451-48E6-A6D2-C5A0A1B364EC}" destId="{4403B255-1E95-41C9-AE50-EE47456EF71F}" srcOrd="2" destOrd="0" presId="urn:microsoft.com/office/officeart/2018/2/layout/IconVerticalSolidList"/>
    <dgm:cxn modelId="{79D9BEE7-D61D-45C9-9291-9CD7790A3AA5}" type="presParOf" srcId="{099860DB-D451-48E6-A6D2-C5A0A1B364EC}" destId="{A5C3D5DC-FD5C-4C17-B45F-FC87CB518952}" srcOrd="3" destOrd="0" presId="urn:microsoft.com/office/officeart/2018/2/layout/IconVerticalSolidList"/>
    <dgm:cxn modelId="{35041AA4-4CB7-4617-A139-53682CF6AA28}" type="presParOf" srcId="{86D19E51-E30B-4B52-8D9C-89AE32C6085F}" destId="{D9655102-44F1-47B7-9F17-955700FF01F9}" srcOrd="7" destOrd="0" presId="urn:microsoft.com/office/officeart/2018/2/layout/IconVerticalSolidList"/>
    <dgm:cxn modelId="{3B722470-7CFA-4DBC-A656-0F00D12BA328}" type="presParOf" srcId="{86D19E51-E30B-4B52-8D9C-89AE32C6085F}" destId="{2D0E0B4D-A4CF-4A55-982D-EEB4BCF104AC}" srcOrd="8" destOrd="0" presId="urn:microsoft.com/office/officeart/2018/2/layout/IconVerticalSolidList"/>
    <dgm:cxn modelId="{0BCC5BF0-5C90-4536-80D6-698CC9588FC9}" type="presParOf" srcId="{2D0E0B4D-A4CF-4A55-982D-EEB4BCF104AC}" destId="{84277F27-58FD-45BD-BAEA-951EC569B283}" srcOrd="0" destOrd="0" presId="urn:microsoft.com/office/officeart/2018/2/layout/IconVerticalSolidList"/>
    <dgm:cxn modelId="{BF66F5DF-481E-4683-B285-E5C08CD8BF22}" type="presParOf" srcId="{2D0E0B4D-A4CF-4A55-982D-EEB4BCF104AC}" destId="{CC0A30A3-8AF2-49D3-BA2B-12735F90F5BF}" srcOrd="1" destOrd="0" presId="urn:microsoft.com/office/officeart/2018/2/layout/IconVerticalSolidList"/>
    <dgm:cxn modelId="{E0E90AC7-7D9C-42AD-90F6-D34298E35888}" type="presParOf" srcId="{2D0E0B4D-A4CF-4A55-982D-EEB4BCF104AC}" destId="{039B2700-3BEE-4868-B8CA-9D7BC967A373}" srcOrd="2" destOrd="0" presId="urn:microsoft.com/office/officeart/2018/2/layout/IconVerticalSolidList"/>
    <dgm:cxn modelId="{C8287D74-0938-4813-8F6D-96E0BB5B1B0C}" type="presParOf" srcId="{2D0E0B4D-A4CF-4A55-982D-EEB4BCF104AC}" destId="{B1DF48AA-2C62-4A0D-A9D7-0CF8D49E51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FC336F-1491-4394-9563-4945A429627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B53D504-1381-4FED-83ED-D927666622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/>
            <a:t>flera ’’learning programmes’’</a:t>
          </a:r>
        </a:p>
      </dgm:t>
    </dgm:pt>
    <dgm:pt modelId="{DCFA2AD9-BDA6-47DC-8B63-B126967F0092}" type="parTrans" cxnId="{BF19662B-491A-4988-874F-E1CD88C51D90}">
      <dgm:prSet/>
      <dgm:spPr/>
      <dgm:t>
        <a:bodyPr/>
        <a:lstStyle/>
        <a:p>
          <a:endParaRPr lang="en-US"/>
        </a:p>
      </dgm:t>
    </dgm:pt>
    <dgm:pt modelId="{CBBC8F06-343C-4B51-B42E-2E3C365EAB5C}" type="sibTrans" cxnId="{BF19662B-491A-4988-874F-E1CD88C51D90}">
      <dgm:prSet/>
      <dgm:spPr/>
      <dgm:t>
        <a:bodyPr/>
        <a:lstStyle/>
        <a:p>
          <a:endParaRPr lang="en-US"/>
        </a:p>
      </dgm:t>
    </dgm:pt>
    <dgm:pt modelId="{27BEF5A6-9F0C-4337-8FFC-97787D15EF5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/>
            <a:t>ESC General Cardiology Continuing Professional Development </a:t>
          </a:r>
          <a:r>
            <a:rPr lang="en-US" sz="2200" dirty="0" err="1"/>
            <a:t>Programme</a:t>
          </a:r>
          <a:endParaRPr lang="en-US" sz="2200" dirty="0"/>
        </a:p>
      </dgm:t>
    </dgm:pt>
    <dgm:pt modelId="{BCABB633-10EB-4A0C-AD81-65F16293C5D9}" type="parTrans" cxnId="{915AA105-C150-4046-9E7D-36B5E9DD588F}">
      <dgm:prSet/>
      <dgm:spPr/>
      <dgm:t>
        <a:bodyPr/>
        <a:lstStyle/>
        <a:p>
          <a:endParaRPr lang="en-US"/>
        </a:p>
      </dgm:t>
    </dgm:pt>
    <dgm:pt modelId="{348F77D4-E6CD-45AD-BED1-967B217C061F}" type="sibTrans" cxnId="{915AA105-C150-4046-9E7D-36B5E9DD588F}">
      <dgm:prSet/>
      <dgm:spPr/>
      <dgm:t>
        <a:bodyPr/>
        <a:lstStyle/>
        <a:p>
          <a:endParaRPr lang="en-US"/>
        </a:p>
      </dgm:t>
    </dgm:pt>
    <dgm:pt modelId="{64468FF1-3444-4F95-A8C4-BD65A4B68D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/>
            <a:t>28 </a:t>
          </a:r>
          <a:r>
            <a:rPr lang="en-US" sz="2200" dirty="0" err="1"/>
            <a:t>områden</a:t>
          </a:r>
          <a:r>
            <a:rPr lang="en-US" sz="2200" dirty="0"/>
            <a:t> med </a:t>
          </a:r>
          <a:r>
            <a:rPr lang="en-US" sz="2200" dirty="0" err="1"/>
            <a:t>flertal</a:t>
          </a:r>
          <a:r>
            <a:rPr lang="en-US" sz="2200" dirty="0"/>
            <a:t> </a:t>
          </a:r>
          <a:r>
            <a:rPr lang="en-US" sz="2200" dirty="0" err="1"/>
            <a:t>kurser</a:t>
          </a:r>
          <a:r>
            <a:rPr lang="en-US" sz="2200" dirty="0"/>
            <a:t> </a:t>
          </a:r>
          <a:r>
            <a:rPr lang="sv-SE" sz="2200" b="0" i="0" dirty="0"/>
            <a:t>&amp;</a:t>
          </a:r>
          <a:r>
            <a:rPr lang="en-US" sz="2200" dirty="0"/>
            <a:t> MCQ-</a:t>
          </a:r>
          <a:r>
            <a:rPr lang="en-US" sz="2200" dirty="0" err="1"/>
            <a:t>frågor</a:t>
          </a:r>
          <a:endParaRPr lang="en-US" sz="2200" dirty="0"/>
        </a:p>
      </dgm:t>
    </dgm:pt>
    <dgm:pt modelId="{1943E926-2AE9-48FA-9731-E19952A853FE}" type="parTrans" cxnId="{5CC56700-41CE-4B8B-89F0-DE2DBCE5D9FA}">
      <dgm:prSet/>
      <dgm:spPr/>
      <dgm:t>
        <a:bodyPr/>
        <a:lstStyle/>
        <a:p>
          <a:endParaRPr lang="en-US"/>
        </a:p>
      </dgm:t>
    </dgm:pt>
    <dgm:pt modelId="{E563866B-2300-4F1E-8B30-62CC3B75F259}" type="sibTrans" cxnId="{5CC56700-41CE-4B8B-89F0-DE2DBCE5D9FA}">
      <dgm:prSet/>
      <dgm:spPr/>
      <dgm:t>
        <a:bodyPr/>
        <a:lstStyle/>
        <a:p>
          <a:endParaRPr lang="en-US"/>
        </a:p>
      </dgm:t>
    </dgm:pt>
    <dgm:pt modelId="{86BC7210-60AD-462E-885C-88F222259C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 err="1"/>
            <a:t>baserad</a:t>
          </a:r>
          <a:r>
            <a:rPr lang="en-US" sz="2200" dirty="0"/>
            <a:t> </a:t>
          </a:r>
          <a:r>
            <a:rPr lang="en-US" sz="2200" dirty="0" err="1"/>
            <a:t>på</a:t>
          </a:r>
          <a:r>
            <a:rPr lang="en-US" sz="2200" dirty="0"/>
            <a:t> ESC Guidelines </a:t>
          </a:r>
          <a:r>
            <a:rPr lang="sv-SE" sz="2200" b="0" i="0" dirty="0"/>
            <a:t>&amp;</a:t>
          </a:r>
          <a:r>
            <a:rPr lang="en-US" sz="2200" dirty="0"/>
            <a:t> ESC </a:t>
          </a:r>
          <a:r>
            <a:rPr lang="en-US" sz="2200" dirty="0" err="1"/>
            <a:t>textboken</a:t>
          </a:r>
          <a:endParaRPr lang="en-US" sz="2200" dirty="0"/>
        </a:p>
      </dgm:t>
    </dgm:pt>
    <dgm:pt modelId="{2B8182CF-08DB-4309-8C9E-D6A1AA8967FC}" type="parTrans" cxnId="{AE5A7AC7-4AA1-4109-AB94-FA506588041D}">
      <dgm:prSet/>
      <dgm:spPr/>
      <dgm:t>
        <a:bodyPr/>
        <a:lstStyle/>
        <a:p>
          <a:endParaRPr lang="en-US"/>
        </a:p>
      </dgm:t>
    </dgm:pt>
    <dgm:pt modelId="{34BACE52-8274-4E61-9CA4-A092C4820B60}" type="sibTrans" cxnId="{AE5A7AC7-4AA1-4109-AB94-FA506588041D}">
      <dgm:prSet/>
      <dgm:spPr/>
      <dgm:t>
        <a:bodyPr/>
        <a:lstStyle/>
        <a:p>
          <a:endParaRPr lang="en-US"/>
        </a:p>
      </dgm:t>
    </dgm:pt>
    <dgm:pt modelId="{F5F6F275-4B86-4CC3-A133-38AD82D8A7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 err="1"/>
            <a:t>webbaserad</a:t>
          </a:r>
          <a:r>
            <a:rPr lang="en-US" sz="2200" dirty="0"/>
            <a:t> </a:t>
          </a:r>
          <a:r>
            <a:rPr lang="en-US" sz="2200" dirty="0" err="1"/>
            <a:t>utbildningsplattform</a:t>
          </a:r>
          <a:endParaRPr lang="en-US" sz="2200" dirty="0"/>
        </a:p>
      </dgm:t>
    </dgm:pt>
    <dgm:pt modelId="{250F1888-0AAB-451E-A66A-2E0C34D49102}" type="parTrans" cxnId="{A62E76DE-A344-4222-A330-FE14892EF529}">
      <dgm:prSet/>
      <dgm:spPr/>
      <dgm:t>
        <a:bodyPr/>
        <a:lstStyle/>
        <a:p>
          <a:endParaRPr lang="sv-SE"/>
        </a:p>
      </dgm:t>
    </dgm:pt>
    <dgm:pt modelId="{33E86742-2874-4DD7-9B79-458C376A8337}" type="sibTrans" cxnId="{A62E76DE-A344-4222-A330-FE14892EF529}">
      <dgm:prSet/>
      <dgm:spPr/>
      <dgm:t>
        <a:bodyPr/>
        <a:lstStyle/>
        <a:p>
          <a:endParaRPr lang="sv-SE"/>
        </a:p>
      </dgm:t>
    </dgm:pt>
    <dgm:pt modelId="{3C843815-1AAC-4924-B248-280EE791E272}" type="pres">
      <dgm:prSet presAssocID="{C5FC336F-1491-4394-9563-4945A4296272}" presName="root" presStyleCnt="0">
        <dgm:presLayoutVars>
          <dgm:dir/>
          <dgm:resizeHandles val="exact"/>
        </dgm:presLayoutVars>
      </dgm:prSet>
      <dgm:spPr/>
    </dgm:pt>
    <dgm:pt modelId="{C1C0816F-FA68-43B5-AFF8-2B15ACDD81B8}" type="pres">
      <dgm:prSet presAssocID="{F5F6F275-4B86-4CC3-A133-38AD82D8A739}" presName="compNode" presStyleCnt="0"/>
      <dgm:spPr/>
    </dgm:pt>
    <dgm:pt modelId="{8C42921B-C3CA-4E23-A7BA-D8278BBBB5AB}" type="pres">
      <dgm:prSet presAssocID="{F5F6F275-4B86-4CC3-A133-38AD82D8A739}" presName="bgRect" presStyleLbl="bgShp" presStyleIdx="0" presStyleCnt="5"/>
      <dgm:spPr/>
    </dgm:pt>
    <dgm:pt modelId="{7B35B3D3-294D-42DF-873A-F65258F2F298}" type="pres">
      <dgm:prSet presAssocID="{F5F6F275-4B86-4CC3-A133-38AD82D8A739}" presName="iconRect" presStyleLbl="node1" presStyleIdx="0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D8C080A1-2FA0-452A-9000-562C885FC2F2}" type="pres">
      <dgm:prSet presAssocID="{F5F6F275-4B86-4CC3-A133-38AD82D8A739}" presName="spaceRect" presStyleCnt="0"/>
      <dgm:spPr/>
    </dgm:pt>
    <dgm:pt modelId="{9AA018D6-67DA-4090-BB44-37E75DD0C5AC}" type="pres">
      <dgm:prSet presAssocID="{F5F6F275-4B86-4CC3-A133-38AD82D8A739}" presName="parTx" presStyleLbl="revTx" presStyleIdx="0" presStyleCnt="5">
        <dgm:presLayoutVars>
          <dgm:chMax val="0"/>
          <dgm:chPref val="0"/>
        </dgm:presLayoutVars>
      </dgm:prSet>
      <dgm:spPr/>
    </dgm:pt>
    <dgm:pt modelId="{D895225F-A038-40E5-AF14-917F7DC7D5CE}" type="pres">
      <dgm:prSet presAssocID="{33E86742-2874-4DD7-9B79-458C376A8337}" presName="sibTrans" presStyleCnt="0"/>
      <dgm:spPr/>
    </dgm:pt>
    <dgm:pt modelId="{59F82D26-1B5E-4125-BF25-A156710F8D12}" type="pres">
      <dgm:prSet presAssocID="{0B53D504-1381-4FED-83ED-D927666622F5}" presName="compNode" presStyleCnt="0"/>
      <dgm:spPr/>
    </dgm:pt>
    <dgm:pt modelId="{DC62F317-A768-4C31-9305-C0DAA0A3B0B9}" type="pres">
      <dgm:prSet presAssocID="{0B53D504-1381-4FED-83ED-D927666622F5}" presName="bgRect" presStyleLbl="bgShp" presStyleIdx="1" presStyleCnt="5"/>
      <dgm:spPr/>
    </dgm:pt>
    <dgm:pt modelId="{7FD50B01-B287-489C-BE27-519CC18674DA}" type="pres">
      <dgm:prSet presAssocID="{0B53D504-1381-4FED-83ED-D927666622F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A6F3FDD-F449-4CEA-A404-88CE2FA7D577}" type="pres">
      <dgm:prSet presAssocID="{0B53D504-1381-4FED-83ED-D927666622F5}" presName="spaceRect" presStyleCnt="0"/>
      <dgm:spPr/>
    </dgm:pt>
    <dgm:pt modelId="{965AD2B0-0F2D-4BD6-9AB4-CB6EF0A747F9}" type="pres">
      <dgm:prSet presAssocID="{0B53D504-1381-4FED-83ED-D927666622F5}" presName="parTx" presStyleLbl="revTx" presStyleIdx="1" presStyleCnt="5">
        <dgm:presLayoutVars>
          <dgm:chMax val="0"/>
          <dgm:chPref val="0"/>
        </dgm:presLayoutVars>
      </dgm:prSet>
      <dgm:spPr/>
    </dgm:pt>
    <dgm:pt modelId="{967EBCAF-C8CA-4070-AB9D-DB0DF84444B6}" type="pres">
      <dgm:prSet presAssocID="{CBBC8F06-343C-4B51-B42E-2E3C365EAB5C}" presName="sibTrans" presStyleCnt="0"/>
      <dgm:spPr/>
    </dgm:pt>
    <dgm:pt modelId="{0B473414-1106-43B9-8384-FD593ECCB4AE}" type="pres">
      <dgm:prSet presAssocID="{27BEF5A6-9F0C-4337-8FFC-97787D15EF55}" presName="compNode" presStyleCnt="0"/>
      <dgm:spPr/>
    </dgm:pt>
    <dgm:pt modelId="{32501796-42B4-474D-8E9E-B45479FF4C2D}" type="pres">
      <dgm:prSet presAssocID="{27BEF5A6-9F0C-4337-8FFC-97787D15EF55}" presName="bgRect" presStyleLbl="bgShp" presStyleIdx="2" presStyleCnt="5"/>
      <dgm:spPr/>
    </dgm:pt>
    <dgm:pt modelId="{7186591E-86A7-4A53-BF4C-516750769674}" type="pres">
      <dgm:prSet presAssocID="{27BEF5A6-9F0C-4337-8FFC-97787D15EF5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20EBFD1F-249D-4AB6-8F6C-3D1F035DB5AB}" type="pres">
      <dgm:prSet presAssocID="{27BEF5A6-9F0C-4337-8FFC-97787D15EF55}" presName="spaceRect" presStyleCnt="0"/>
      <dgm:spPr/>
    </dgm:pt>
    <dgm:pt modelId="{E13816A7-0FCE-477A-8AD9-CCA004740EF2}" type="pres">
      <dgm:prSet presAssocID="{27BEF5A6-9F0C-4337-8FFC-97787D15EF55}" presName="parTx" presStyleLbl="revTx" presStyleIdx="2" presStyleCnt="5">
        <dgm:presLayoutVars>
          <dgm:chMax val="0"/>
          <dgm:chPref val="0"/>
        </dgm:presLayoutVars>
      </dgm:prSet>
      <dgm:spPr/>
    </dgm:pt>
    <dgm:pt modelId="{D57DE26C-A860-4F0D-A433-F0C77FB39CE1}" type="pres">
      <dgm:prSet presAssocID="{348F77D4-E6CD-45AD-BED1-967B217C061F}" presName="sibTrans" presStyleCnt="0"/>
      <dgm:spPr/>
    </dgm:pt>
    <dgm:pt modelId="{B265A569-A74B-4454-BF69-4E5E975680D7}" type="pres">
      <dgm:prSet presAssocID="{64468FF1-3444-4F95-A8C4-BD65A4B68D86}" presName="compNode" presStyleCnt="0"/>
      <dgm:spPr/>
    </dgm:pt>
    <dgm:pt modelId="{E323F130-3C61-4398-87AA-3235A1EA30B5}" type="pres">
      <dgm:prSet presAssocID="{64468FF1-3444-4F95-A8C4-BD65A4B68D86}" presName="bgRect" presStyleLbl="bgShp" presStyleIdx="3" presStyleCnt="5"/>
      <dgm:spPr/>
    </dgm:pt>
    <dgm:pt modelId="{FC712676-CF9F-4000-A379-CA498519EEF4}" type="pres">
      <dgm:prSet presAssocID="{64468FF1-3444-4F95-A8C4-BD65A4B68D8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115EA6DF-8EC1-4986-8671-806FBAB59E5F}" type="pres">
      <dgm:prSet presAssocID="{64468FF1-3444-4F95-A8C4-BD65A4B68D86}" presName="spaceRect" presStyleCnt="0"/>
      <dgm:spPr/>
    </dgm:pt>
    <dgm:pt modelId="{CD18097A-11F1-4A50-A503-CBA6DF9C6CC3}" type="pres">
      <dgm:prSet presAssocID="{64468FF1-3444-4F95-A8C4-BD65A4B68D86}" presName="parTx" presStyleLbl="revTx" presStyleIdx="3" presStyleCnt="5">
        <dgm:presLayoutVars>
          <dgm:chMax val="0"/>
          <dgm:chPref val="0"/>
        </dgm:presLayoutVars>
      </dgm:prSet>
      <dgm:spPr/>
    </dgm:pt>
    <dgm:pt modelId="{40953CEB-C8E2-476D-9456-2519BC1EF3A1}" type="pres">
      <dgm:prSet presAssocID="{E563866B-2300-4F1E-8B30-62CC3B75F259}" presName="sibTrans" presStyleCnt="0"/>
      <dgm:spPr/>
    </dgm:pt>
    <dgm:pt modelId="{AC99B5CB-37E5-4142-B980-D93181B106B4}" type="pres">
      <dgm:prSet presAssocID="{86BC7210-60AD-462E-885C-88F222259CD8}" presName="compNode" presStyleCnt="0"/>
      <dgm:spPr/>
    </dgm:pt>
    <dgm:pt modelId="{FE6CA2E2-C0B9-4411-A479-7B6726D6BA1C}" type="pres">
      <dgm:prSet presAssocID="{86BC7210-60AD-462E-885C-88F222259CD8}" presName="bgRect" presStyleLbl="bgShp" presStyleIdx="4" presStyleCnt="5"/>
      <dgm:spPr/>
    </dgm:pt>
    <dgm:pt modelId="{09B0C149-D743-448F-9004-BBA210D8413F}" type="pres">
      <dgm:prSet presAssocID="{86BC7210-60AD-462E-885C-88F222259CD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938B4FB8-D8F8-41EA-A3CE-ECF87E04AB18}" type="pres">
      <dgm:prSet presAssocID="{86BC7210-60AD-462E-885C-88F222259CD8}" presName="spaceRect" presStyleCnt="0"/>
      <dgm:spPr/>
    </dgm:pt>
    <dgm:pt modelId="{B61F7C9C-2BC7-4588-83DC-AFA47D0EFEF8}" type="pres">
      <dgm:prSet presAssocID="{86BC7210-60AD-462E-885C-88F222259CD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CC56700-41CE-4B8B-89F0-DE2DBCE5D9FA}" srcId="{C5FC336F-1491-4394-9563-4945A4296272}" destId="{64468FF1-3444-4F95-A8C4-BD65A4B68D86}" srcOrd="3" destOrd="0" parTransId="{1943E926-2AE9-48FA-9731-E19952A853FE}" sibTransId="{E563866B-2300-4F1E-8B30-62CC3B75F259}"/>
    <dgm:cxn modelId="{915AA105-C150-4046-9E7D-36B5E9DD588F}" srcId="{C5FC336F-1491-4394-9563-4945A4296272}" destId="{27BEF5A6-9F0C-4337-8FFC-97787D15EF55}" srcOrd="2" destOrd="0" parTransId="{BCABB633-10EB-4A0C-AD81-65F16293C5D9}" sibTransId="{348F77D4-E6CD-45AD-BED1-967B217C061F}"/>
    <dgm:cxn modelId="{1A39CD11-268F-4C7F-B24C-366341B19E37}" type="presOf" srcId="{C5FC336F-1491-4394-9563-4945A4296272}" destId="{3C843815-1AAC-4924-B248-280EE791E272}" srcOrd="0" destOrd="0" presId="urn:microsoft.com/office/officeart/2018/2/layout/IconVerticalSolidList"/>
    <dgm:cxn modelId="{BF19662B-491A-4988-874F-E1CD88C51D90}" srcId="{C5FC336F-1491-4394-9563-4945A4296272}" destId="{0B53D504-1381-4FED-83ED-D927666622F5}" srcOrd="1" destOrd="0" parTransId="{DCFA2AD9-BDA6-47DC-8B63-B126967F0092}" sibTransId="{CBBC8F06-343C-4B51-B42E-2E3C365EAB5C}"/>
    <dgm:cxn modelId="{DBB1F135-D8D4-49EB-843C-7D5F415EDC60}" type="presOf" srcId="{27BEF5A6-9F0C-4337-8FFC-97787D15EF55}" destId="{E13816A7-0FCE-477A-8AD9-CCA004740EF2}" srcOrd="0" destOrd="0" presId="urn:microsoft.com/office/officeart/2018/2/layout/IconVerticalSolidList"/>
    <dgm:cxn modelId="{7B42D674-E864-4C1A-A43B-85E1424DC990}" type="presOf" srcId="{0B53D504-1381-4FED-83ED-D927666622F5}" destId="{965AD2B0-0F2D-4BD6-9AB4-CB6EF0A747F9}" srcOrd="0" destOrd="0" presId="urn:microsoft.com/office/officeart/2018/2/layout/IconVerticalSolidList"/>
    <dgm:cxn modelId="{E3C29979-B77D-4DDD-A5DD-1CCEFCBA2801}" type="presOf" srcId="{F5F6F275-4B86-4CC3-A133-38AD82D8A739}" destId="{9AA018D6-67DA-4090-BB44-37E75DD0C5AC}" srcOrd="0" destOrd="0" presId="urn:microsoft.com/office/officeart/2018/2/layout/IconVerticalSolidList"/>
    <dgm:cxn modelId="{67972C7F-A7D5-4158-8F5C-C0AC2261373B}" type="presOf" srcId="{86BC7210-60AD-462E-885C-88F222259CD8}" destId="{B61F7C9C-2BC7-4588-83DC-AFA47D0EFEF8}" srcOrd="0" destOrd="0" presId="urn:microsoft.com/office/officeart/2018/2/layout/IconVerticalSolidList"/>
    <dgm:cxn modelId="{2C0F2EC7-25F7-4F3E-9447-8A6AF9DF9AA7}" type="presOf" srcId="{64468FF1-3444-4F95-A8C4-BD65A4B68D86}" destId="{CD18097A-11F1-4A50-A503-CBA6DF9C6CC3}" srcOrd="0" destOrd="0" presId="urn:microsoft.com/office/officeart/2018/2/layout/IconVerticalSolidList"/>
    <dgm:cxn modelId="{AE5A7AC7-4AA1-4109-AB94-FA506588041D}" srcId="{C5FC336F-1491-4394-9563-4945A4296272}" destId="{86BC7210-60AD-462E-885C-88F222259CD8}" srcOrd="4" destOrd="0" parTransId="{2B8182CF-08DB-4309-8C9E-D6A1AA8967FC}" sibTransId="{34BACE52-8274-4E61-9CA4-A092C4820B60}"/>
    <dgm:cxn modelId="{A62E76DE-A344-4222-A330-FE14892EF529}" srcId="{C5FC336F-1491-4394-9563-4945A4296272}" destId="{F5F6F275-4B86-4CC3-A133-38AD82D8A739}" srcOrd="0" destOrd="0" parTransId="{250F1888-0AAB-451E-A66A-2E0C34D49102}" sibTransId="{33E86742-2874-4DD7-9B79-458C376A8337}"/>
    <dgm:cxn modelId="{FEC9AC22-0698-4304-B000-A2D6F07E8F36}" type="presParOf" srcId="{3C843815-1AAC-4924-B248-280EE791E272}" destId="{C1C0816F-FA68-43B5-AFF8-2B15ACDD81B8}" srcOrd="0" destOrd="0" presId="urn:microsoft.com/office/officeart/2018/2/layout/IconVerticalSolidList"/>
    <dgm:cxn modelId="{3FDCBCC8-5D78-4647-8B2C-D969D7A3979C}" type="presParOf" srcId="{C1C0816F-FA68-43B5-AFF8-2B15ACDD81B8}" destId="{8C42921B-C3CA-4E23-A7BA-D8278BBBB5AB}" srcOrd="0" destOrd="0" presId="urn:microsoft.com/office/officeart/2018/2/layout/IconVerticalSolidList"/>
    <dgm:cxn modelId="{CC0A2DB8-438D-4274-8119-43E72C438A8E}" type="presParOf" srcId="{C1C0816F-FA68-43B5-AFF8-2B15ACDD81B8}" destId="{7B35B3D3-294D-42DF-873A-F65258F2F298}" srcOrd="1" destOrd="0" presId="urn:microsoft.com/office/officeart/2018/2/layout/IconVerticalSolidList"/>
    <dgm:cxn modelId="{FEBE9FFD-BAD5-49F5-9418-8053897D907E}" type="presParOf" srcId="{C1C0816F-FA68-43B5-AFF8-2B15ACDD81B8}" destId="{D8C080A1-2FA0-452A-9000-562C885FC2F2}" srcOrd="2" destOrd="0" presId="urn:microsoft.com/office/officeart/2018/2/layout/IconVerticalSolidList"/>
    <dgm:cxn modelId="{53AEA100-F136-4246-AB73-27BA2CD5041B}" type="presParOf" srcId="{C1C0816F-FA68-43B5-AFF8-2B15ACDD81B8}" destId="{9AA018D6-67DA-4090-BB44-37E75DD0C5AC}" srcOrd="3" destOrd="0" presId="urn:microsoft.com/office/officeart/2018/2/layout/IconVerticalSolidList"/>
    <dgm:cxn modelId="{F79FF744-477E-4086-BBC1-A545568FA0D1}" type="presParOf" srcId="{3C843815-1AAC-4924-B248-280EE791E272}" destId="{D895225F-A038-40E5-AF14-917F7DC7D5CE}" srcOrd="1" destOrd="0" presId="urn:microsoft.com/office/officeart/2018/2/layout/IconVerticalSolidList"/>
    <dgm:cxn modelId="{2F5B9F85-3ABF-402D-A6FE-A36D6EE0F20E}" type="presParOf" srcId="{3C843815-1AAC-4924-B248-280EE791E272}" destId="{59F82D26-1B5E-4125-BF25-A156710F8D12}" srcOrd="2" destOrd="0" presId="urn:microsoft.com/office/officeart/2018/2/layout/IconVerticalSolidList"/>
    <dgm:cxn modelId="{CE01E857-4F6D-492C-8EC7-8FBAFA350202}" type="presParOf" srcId="{59F82D26-1B5E-4125-BF25-A156710F8D12}" destId="{DC62F317-A768-4C31-9305-C0DAA0A3B0B9}" srcOrd="0" destOrd="0" presId="urn:microsoft.com/office/officeart/2018/2/layout/IconVerticalSolidList"/>
    <dgm:cxn modelId="{12F08317-3680-4B0A-9969-37E32C980D39}" type="presParOf" srcId="{59F82D26-1B5E-4125-BF25-A156710F8D12}" destId="{7FD50B01-B287-489C-BE27-519CC18674DA}" srcOrd="1" destOrd="0" presId="urn:microsoft.com/office/officeart/2018/2/layout/IconVerticalSolidList"/>
    <dgm:cxn modelId="{16C7B572-F8E3-4476-A52B-282003C70FD2}" type="presParOf" srcId="{59F82D26-1B5E-4125-BF25-A156710F8D12}" destId="{2A6F3FDD-F449-4CEA-A404-88CE2FA7D577}" srcOrd="2" destOrd="0" presId="urn:microsoft.com/office/officeart/2018/2/layout/IconVerticalSolidList"/>
    <dgm:cxn modelId="{DA37E724-F6BB-43B3-837E-9DB11BCDAA2B}" type="presParOf" srcId="{59F82D26-1B5E-4125-BF25-A156710F8D12}" destId="{965AD2B0-0F2D-4BD6-9AB4-CB6EF0A747F9}" srcOrd="3" destOrd="0" presId="urn:microsoft.com/office/officeart/2018/2/layout/IconVerticalSolidList"/>
    <dgm:cxn modelId="{09F5E456-4DA2-48EB-88E2-66FD5A0E631D}" type="presParOf" srcId="{3C843815-1AAC-4924-B248-280EE791E272}" destId="{967EBCAF-C8CA-4070-AB9D-DB0DF84444B6}" srcOrd="3" destOrd="0" presId="urn:microsoft.com/office/officeart/2018/2/layout/IconVerticalSolidList"/>
    <dgm:cxn modelId="{CFBBBDD9-38F1-43AA-B0EC-FD03F866BEB1}" type="presParOf" srcId="{3C843815-1AAC-4924-B248-280EE791E272}" destId="{0B473414-1106-43B9-8384-FD593ECCB4AE}" srcOrd="4" destOrd="0" presId="urn:microsoft.com/office/officeart/2018/2/layout/IconVerticalSolidList"/>
    <dgm:cxn modelId="{BB46615D-C858-4012-AA5A-57767090AC31}" type="presParOf" srcId="{0B473414-1106-43B9-8384-FD593ECCB4AE}" destId="{32501796-42B4-474D-8E9E-B45479FF4C2D}" srcOrd="0" destOrd="0" presId="urn:microsoft.com/office/officeart/2018/2/layout/IconVerticalSolidList"/>
    <dgm:cxn modelId="{3F03C9E7-FD9C-4364-AD29-A875A26A2A17}" type="presParOf" srcId="{0B473414-1106-43B9-8384-FD593ECCB4AE}" destId="{7186591E-86A7-4A53-BF4C-516750769674}" srcOrd="1" destOrd="0" presId="urn:microsoft.com/office/officeart/2018/2/layout/IconVerticalSolidList"/>
    <dgm:cxn modelId="{B4647059-FA8E-465F-BEC7-0EBA6B9A3133}" type="presParOf" srcId="{0B473414-1106-43B9-8384-FD593ECCB4AE}" destId="{20EBFD1F-249D-4AB6-8F6C-3D1F035DB5AB}" srcOrd="2" destOrd="0" presId="urn:microsoft.com/office/officeart/2018/2/layout/IconVerticalSolidList"/>
    <dgm:cxn modelId="{1B2879ED-0E8E-4C2F-831E-7B04CCCFF47D}" type="presParOf" srcId="{0B473414-1106-43B9-8384-FD593ECCB4AE}" destId="{E13816A7-0FCE-477A-8AD9-CCA004740EF2}" srcOrd="3" destOrd="0" presId="urn:microsoft.com/office/officeart/2018/2/layout/IconVerticalSolidList"/>
    <dgm:cxn modelId="{480B75FE-3470-47BF-A858-BD8C1CC9E3F4}" type="presParOf" srcId="{3C843815-1AAC-4924-B248-280EE791E272}" destId="{D57DE26C-A860-4F0D-A433-F0C77FB39CE1}" srcOrd="5" destOrd="0" presId="urn:microsoft.com/office/officeart/2018/2/layout/IconVerticalSolidList"/>
    <dgm:cxn modelId="{9B0824B2-80A6-4D22-A9B8-18E280E8A947}" type="presParOf" srcId="{3C843815-1AAC-4924-B248-280EE791E272}" destId="{B265A569-A74B-4454-BF69-4E5E975680D7}" srcOrd="6" destOrd="0" presId="urn:microsoft.com/office/officeart/2018/2/layout/IconVerticalSolidList"/>
    <dgm:cxn modelId="{1A93A7E6-C842-45B6-B5DB-09F605B32562}" type="presParOf" srcId="{B265A569-A74B-4454-BF69-4E5E975680D7}" destId="{E323F130-3C61-4398-87AA-3235A1EA30B5}" srcOrd="0" destOrd="0" presId="urn:microsoft.com/office/officeart/2018/2/layout/IconVerticalSolidList"/>
    <dgm:cxn modelId="{3F6153E3-ED20-4178-B5C4-82281783E44C}" type="presParOf" srcId="{B265A569-A74B-4454-BF69-4E5E975680D7}" destId="{FC712676-CF9F-4000-A379-CA498519EEF4}" srcOrd="1" destOrd="0" presId="urn:microsoft.com/office/officeart/2018/2/layout/IconVerticalSolidList"/>
    <dgm:cxn modelId="{57551BAA-CBF8-45E9-90B6-57CC27948ECF}" type="presParOf" srcId="{B265A569-A74B-4454-BF69-4E5E975680D7}" destId="{115EA6DF-8EC1-4986-8671-806FBAB59E5F}" srcOrd="2" destOrd="0" presId="urn:microsoft.com/office/officeart/2018/2/layout/IconVerticalSolidList"/>
    <dgm:cxn modelId="{5470D2E7-0D85-4D31-B08F-CA9C2F11CDBB}" type="presParOf" srcId="{B265A569-A74B-4454-BF69-4E5E975680D7}" destId="{CD18097A-11F1-4A50-A503-CBA6DF9C6CC3}" srcOrd="3" destOrd="0" presId="urn:microsoft.com/office/officeart/2018/2/layout/IconVerticalSolidList"/>
    <dgm:cxn modelId="{16E6F517-8AA5-4223-AB36-191C401991F7}" type="presParOf" srcId="{3C843815-1AAC-4924-B248-280EE791E272}" destId="{40953CEB-C8E2-476D-9456-2519BC1EF3A1}" srcOrd="7" destOrd="0" presId="urn:microsoft.com/office/officeart/2018/2/layout/IconVerticalSolidList"/>
    <dgm:cxn modelId="{55047A2C-961D-4FFF-BD03-1E78C9C0CF04}" type="presParOf" srcId="{3C843815-1AAC-4924-B248-280EE791E272}" destId="{AC99B5CB-37E5-4142-B980-D93181B106B4}" srcOrd="8" destOrd="0" presId="urn:microsoft.com/office/officeart/2018/2/layout/IconVerticalSolidList"/>
    <dgm:cxn modelId="{78E96C6F-1FDB-49A3-A45D-0335601747DA}" type="presParOf" srcId="{AC99B5CB-37E5-4142-B980-D93181B106B4}" destId="{FE6CA2E2-C0B9-4411-A479-7B6726D6BA1C}" srcOrd="0" destOrd="0" presId="urn:microsoft.com/office/officeart/2018/2/layout/IconVerticalSolidList"/>
    <dgm:cxn modelId="{34BBAE3A-40B9-4186-A364-0285B713C7F7}" type="presParOf" srcId="{AC99B5CB-37E5-4142-B980-D93181B106B4}" destId="{09B0C149-D743-448F-9004-BBA210D8413F}" srcOrd="1" destOrd="0" presId="urn:microsoft.com/office/officeart/2018/2/layout/IconVerticalSolidList"/>
    <dgm:cxn modelId="{31DE2FF4-B83F-4FB0-9DCA-A46D0C1D81C0}" type="presParOf" srcId="{AC99B5CB-37E5-4142-B980-D93181B106B4}" destId="{938B4FB8-D8F8-41EA-A3CE-ECF87E04AB18}" srcOrd="2" destOrd="0" presId="urn:microsoft.com/office/officeart/2018/2/layout/IconVerticalSolidList"/>
    <dgm:cxn modelId="{38D91269-4587-4460-B235-05744C9E921F}" type="presParOf" srcId="{AC99B5CB-37E5-4142-B980-D93181B106B4}" destId="{B61F7C9C-2BC7-4588-83DC-AFA47D0EFEF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A1CD15-4F27-40D6-84E4-6AEF3EAB880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F450558-6CFD-4CF7-B38D-7B642217FFC0}">
      <dgm:prSet custT="1"/>
      <dgm:spPr/>
      <dgm:t>
        <a:bodyPr/>
        <a:lstStyle/>
        <a:p>
          <a:r>
            <a:rPr lang="en-US" sz="2200" dirty="0"/>
            <a:t>material </a:t>
          </a:r>
          <a:r>
            <a:rPr lang="en-US" sz="2200" dirty="0" err="1"/>
            <a:t>från</a:t>
          </a:r>
          <a:r>
            <a:rPr lang="en-US" sz="2200" dirty="0"/>
            <a:t> ESC </a:t>
          </a:r>
          <a:r>
            <a:rPr lang="en-US" sz="2200" dirty="0" err="1"/>
            <a:t>kongresser</a:t>
          </a:r>
          <a:r>
            <a:rPr lang="en-US" sz="2200" dirty="0"/>
            <a:t> </a:t>
          </a:r>
        </a:p>
      </dgm:t>
    </dgm:pt>
    <dgm:pt modelId="{0D26EDA6-D786-4C4F-880C-DDBBBC9C3C19}" type="parTrans" cxnId="{0F21770D-C50E-47C2-BB3D-769BF56A88EC}">
      <dgm:prSet/>
      <dgm:spPr/>
      <dgm:t>
        <a:bodyPr/>
        <a:lstStyle/>
        <a:p>
          <a:endParaRPr lang="en-US"/>
        </a:p>
      </dgm:t>
    </dgm:pt>
    <dgm:pt modelId="{655D2CBA-69B7-4341-90D4-F8A3E6EEB6B0}" type="sibTrans" cxnId="{0F21770D-C50E-47C2-BB3D-769BF56A88EC}">
      <dgm:prSet/>
      <dgm:spPr/>
      <dgm:t>
        <a:bodyPr/>
        <a:lstStyle/>
        <a:p>
          <a:endParaRPr lang="en-US"/>
        </a:p>
      </dgm:t>
    </dgm:pt>
    <dgm:pt modelId="{D69CC03F-658A-4798-AEAB-701F7A562B31}">
      <dgm:prSet custT="1"/>
      <dgm:spPr/>
      <dgm:t>
        <a:bodyPr/>
        <a:lstStyle/>
        <a:p>
          <a:r>
            <a:rPr lang="en-US" sz="2200" dirty="0"/>
            <a:t>webcasts, </a:t>
          </a:r>
          <a:r>
            <a:rPr lang="en-US" sz="2200" dirty="0" err="1"/>
            <a:t>kongressföreläsningar</a:t>
          </a:r>
          <a:r>
            <a:rPr lang="en-US" sz="2200" dirty="0"/>
            <a:t>, posters</a:t>
          </a:r>
        </a:p>
      </dgm:t>
    </dgm:pt>
    <dgm:pt modelId="{E456BFBB-8013-4976-849F-A9BA98E5EFC9}" type="parTrans" cxnId="{7C177FC3-C2CD-4673-BBE0-8C5A121062A4}">
      <dgm:prSet/>
      <dgm:spPr/>
      <dgm:t>
        <a:bodyPr/>
        <a:lstStyle/>
        <a:p>
          <a:endParaRPr lang="en-US"/>
        </a:p>
      </dgm:t>
    </dgm:pt>
    <dgm:pt modelId="{2CEFF50A-C611-4BC0-9DE8-1F57E62D25A7}" type="sibTrans" cxnId="{7C177FC3-C2CD-4673-BBE0-8C5A121062A4}">
      <dgm:prSet/>
      <dgm:spPr/>
      <dgm:t>
        <a:bodyPr/>
        <a:lstStyle/>
        <a:p>
          <a:endParaRPr lang="en-US"/>
        </a:p>
      </dgm:t>
    </dgm:pt>
    <dgm:pt modelId="{0C6F5C52-2007-46E1-9ED2-BED044230D5D}">
      <dgm:prSet custT="1"/>
      <dgm:spPr/>
      <dgm:t>
        <a:bodyPr/>
        <a:lstStyle/>
        <a:p>
          <a:r>
            <a:rPr lang="en-US" sz="2200" dirty="0" err="1"/>
            <a:t>kopplat</a:t>
          </a:r>
          <a:r>
            <a:rPr lang="en-US" sz="2200" dirty="0"/>
            <a:t> till ESC Guidelines</a:t>
          </a:r>
        </a:p>
      </dgm:t>
    </dgm:pt>
    <dgm:pt modelId="{59831AEF-5306-4859-BBCA-3CEF64EE8465}" type="parTrans" cxnId="{77D86BB4-AE01-4FD7-8CA8-EF075EC7A971}">
      <dgm:prSet/>
      <dgm:spPr/>
      <dgm:t>
        <a:bodyPr/>
        <a:lstStyle/>
        <a:p>
          <a:endParaRPr lang="en-US"/>
        </a:p>
      </dgm:t>
    </dgm:pt>
    <dgm:pt modelId="{84F8DBFD-C368-4957-A570-9CF14CC0889C}" type="sibTrans" cxnId="{77D86BB4-AE01-4FD7-8CA8-EF075EC7A971}">
      <dgm:prSet/>
      <dgm:spPr/>
      <dgm:t>
        <a:bodyPr/>
        <a:lstStyle/>
        <a:p>
          <a:endParaRPr lang="en-US"/>
        </a:p>
      </dgm:t>
    </dgm:pt>
    <dgm:pt modelId="{53CE0AD4-2A5E-436B-A668-9284215FDB2D}" type="pres">
      <dgm:prSet presAssocID="{90A1CD15-4F27-40D6-84E4-6AEF3EAB8808}" presName="root" presStyleCnt="0">
        <dgm:presLayoutVars>
          <dgm:dir/>
          <dgm:resizeHandles val="exact"/>
        </dgm:presLayoutVars>
      </dgm:prSet>
      <dgm:spPr/>
    </dgm:pt>
    <dgm:pt modelId="{E25F0FFB-0AB2-4816-8F3D-628C9B129F7A}" type="pres">
      <dgm:prSet presAssocID="{1F450558-6CFD-4CF7-B38D-7B642217FFC0}" presName="compNode" presStyleCnt="0"/>
      <dgm:spPr/>
    </dgm:pt>
    <dgm:pt modelId="{DCF8EEA4-BF92-40E9-AEC8-F8223741C31A}" type="pres">
      <dgm:prSet presAssocID="{1F450558-6CFD-4CF7-B38D-7B642217FFC0}" presName="bgRect" presStyleLbl="bgShp" presStyleIdx="0" presStyleCnt="3"/>
      <dgm:spPr/>
    </dgm:pt>
    <dgm:pt modelId="{2C8BA98D-C993-4C8E-AA28-E3D800099F34}" type="pres">
      <dgm:prSet presAssocID="{1F450558-6CFD-4CF7-B38D-7B642217FFC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7C258ED-05CE-4B92-A044-191FE9CDBE86}" type="pres">
      <dgm:prSet presAssocID="{1F450558-6CFD-4CF7-B38D-7B642217FFC0}" presName="spaceRect" presStyleCnt="0"/>
      <dgm:spPr/>
    </dgm:pt>
    <dgm:pt modelId="{2035B19A-CA0C-4170-9067-C3982E4D39D9}" type="pres">
      <dgm:prSet presAssocID="{1F450558-6CFD-4CF7-B38D-7B642217FFC0}" presName="parTx" presStyleLbl="revTx" presStyleIdx="0" presStyleCnt="3">
        <dgm:presLayoutVars>
          <dgm:chMax val="0"/>
          <dgm:chPref val="0"/>
        </dgm:presLayoutVars>
      </dgm:prSet>
      <dgm:spPr/>
    </dgm:pt>
    <dgm:pt modelId="{4C213901-DD8B-436F-AAE7-388BBAAF53C0}" type="pres">
      <dgm:prSet presAssocID="{655D2CBA-69B7-4341-90D4-F8A3E6EEB6B0}" presName="sibTrans" presStyleCnt="0"/>
      <dgm:spPr/>
    </dgm:pt>
    <dgm:pt modelId="{77B754A6-0452-4411-B1DA-8A2237707CC7}" type="pres">
      <dgm:prSet presAssocID="{D69CC03F-658A-4798-AEAB-701F7A562B31}" presName="compNode" presStyleCnt="0"/>
      <dgm:spPr/>
    </dgm:pt>
    <dgm:pt modelId="{AEFD916B-1BDC-489E-907D-D96718CC97FB}" type="pres">
      <dgm:prSet presAssocID="{D69CC03F-658A-4798-AEAB-701F7A562B31}" presName="bgRect" presStyleLbl="bgShp" presStyleIdx="1" presStyleCnt="3"/>
      <dgm:spPr/>
    </dgm:pt>
    <dgm:pt modelId="{F333AF3A-7E46-45AE-9ED9-A53AC3BDAAA2}" type="pres">
      <dgm:prSet presAssocID="{D69CC03F-658A-4798-AEAB-701F7A562B3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EEC2BB35-43FA-4E0A-B5A4-FF7C37F8BD24}" type="pres">
      <dgm:prSet presAssocID="{D69CC03F-658A-4798-AEAB-701F7A562B31}" presName="spaceRect" presStyleCnt="0"/>
      <dgm:spPr/>
    </dgm:pt>
    <dgm:pt modelId="{5D492D9B-DAF5-4E5E-97EB-43212CF1D781}" type="pres">
      <dgm:prSet presAssocID="{D69CC03F-658A-4798-AEAB-701F7A562B31}" presName="parTx" presStyleLbl="revTx" presStyleIdx="1" presStyleCnt="3">
        <dgm:presLayoutVars>
          <dgm:chMax val="0"/>
          <dgm:chPref val="0"/>
        </dgm:presLayoutVars>
      </dgm:prSet>
      <dgm:spPr/>
    </dgm:pt>
    <dgm:pt modelId="{FFB9DF9A-59E4-4CF8-AC58-17E42F8127FC}" type="pres">
      <dgm:prSet presAssocID="{2CEFF50A-C611-4BC0-9DE8-1F57E62D25A7}" presName="sibTrans" presStyleCnt="0"/>
      <dgm:spPr/>
    </dgm:pt>
    <dgm:pt modelId="{782CE552-5CCD-455E-8C06-626D9F6BCFFB}" type="pres">
      <dgm:prSet presAssocID="{0C6F5C52-2007-46E1-9ED2-BED044230D5D}" presName="compNode" presStyleCnt="0"/>
      <dgm:spPr/>
    </dgm:pt>
    <dgm:pt modelId="{4EC9049D-1E43-42B2-9CCB-E1DF90A0BC6C}" type="pres">
      <dgm:prSet presAssocID="{0C6F5C52-2007-46E1-9ED2-BED044230D5D}" presName="bgRect" presStyleLbl="bgShp" presStyleIdx="2" presStyleCnt="3"/>
      <dgm:spPr/>
    </dgm:pt>
    <dgm:pt modelId="{98B4FFFA-3157-4BBD-9FDC-3AFCAE8643F2}" type="pres">
      <dgm:prSet presAssocID="{0C6F5C52-2007-46E1-9ED2-BED044230D5D}" presName="iconRect" presStyleLbl="node1" presStyleIdx="2" presStyleCnt="3" custLinFactNeighborX="-7479" custLinFactNeighborY="-319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BEA8390-C70D-4622-A967-DDA60BC24024}" type="pres">
      <dgm:prSet presAssocID="{0C6F5C52-2007-46E1-9ED2-BED044230D5D}" presName="spaceRect" presStyleCnt="0"/>
      <dgm:spPr/>
    </dgm:pt>
    <dgm:pt modelId="{0ED84849-BF23-404B-8060-98A35FCA2397}" type="pres">
      <dgm:prSet presAssocID="{0C6F5C52-2007-46E1-9ED2-BED044230D5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F21770D-C50E-47C2-BB3D-769BF56A88EC}" srcId="{90A1CD15-4F27-40D6-84E4-6AEF3EAB8808}" destId="{1F450558-6CFD-4CF7-B38D-7B642217FFC0}" srcOrd="0" destOrd="0" parTransId="{0D26EDA6-D786-4C4F-880C-DDBBBC9C3C19}" sibTransId="{655D2CBA-69B7-4341-90D4-F8A3E6EEB6B0}"/>
    <dgm:cxn modelId="{DEBE2819-D02D-4641-BD43-1DE8CB71E807}" type="presOf" srcId="{D69CC03F-658A-4798-AEAB-701F7A562B31}" destId="{5D492D9B-DAF5-4E5E-97EB-43212CF1D781}" srcOrd="0" destOrd="0" presId="urn:microsoft.com/office/officeart/2018/2/layout/IconVerticalSolidList"/>
    <dgm:cxn modelId="{F5BB8CAA-098A-4B17-BAA5-C09791CC0EF6}" type="presOf" srcId="{1F450558-6CFD-4CF7-B38D-7B642217FFC0}" destId="{2035B19A-CA0C-4170-9067-C3982E4D39D9}" srcOrd="0" destOrd="0" presId="urn:microsoft.com/office/officeart/2018/2/layout/IconVerticalSolidList"/>
    <dgm:cxn modelId="{77D86BB4-AE01-4FD7-8CA8-EF075EC7A971}" srcId="{90A1CD15-4F27-40D6-84E4-6AEF3EAB8808}" destId="{0C6F5C52-2007-46E1-9ED2-BED044230D5D}" srcOrd="2" destOrd="0" parTransId="{59831AEF-5306-4859-BBCA-3CEF64EE8465}" sibTransId="{84F8DBFD-C368-4957-A570-9CF14CC0889C}"/>
    <dgm:cxn modelId="{D52229BF-328F-41C1-96AF-491DE0FC4871}" type="presOf" srcId="{0C6F5C52-2007-46E1-9ED2-BED044230D5D}" destId="{0ED84849-BF23-404B-8060-98A35FCA2397}" srcOrd="0" destOrd="0" presId="urn:microsoft.com/office/officeart/2018/2/layout/IconVerticalSolidList"/>
    <dgm:cxn modelId="{7C177FC3-C2CD-4673-BBE0-8C5A121062A4}" srcId="{90A1CD15-4F27-40D6-84E4-6AEF3EAB8808}" destId="{D69CC03F-658A-4798-AEAB-701F7A562B31}" srcOrd="1" destOrd="0" parTransId="{E456BFBB-8013-4976-849F-A9BA98E5EFC9}" sibTransId="{2CEFF50A-C611-4BC0-9DE8-1F57E62D25A7}"/>
    <dgm:cxn modelId="{F988E5D4-DB7D-4563-9CA7-13781AA62582}" type="presOf" srcId="{90A1CD15-4F27-40D6-84E4-6AEF3EAB8808}" destId="{53CE0AD4-2A5E-436B-A668-9284215FDB2D}" srcOrd="0" destOrd="0" presId="urn:microsoft.com/office/officeart/2018/2/layout/IconVerticalSolidList"/>
    <dgm:cxn modelId="{11774D7E-CD9C-4DD9-9167-0C7CC3EB9797}" type="presParOf" srcId="{53CE0AD4-2A5E-436B-A668-9284215FDB2D}" destId="{E25F0FFB-0AB2-4816-8F3D-628C9B129F7A}" srcOrd="0" destOrd="0" presId="urn:microsoft.com/office/officeart/2018/2/layout/IconVerticalSolidList"/>
    <dgm:cxn modelId="{D36FA213-FDAE-426F-99D6-1B3C9A6C66F4}" type="presParOf" srcId="{E25F0FFB-0AB2-4816-8F3D-628C9B129F7A}" destId="{DCF8EEA4-BF92-40E9-AEC8-F8223741C31A}" srcOrd="0" destOrd="0" presId="urn:microsoft.com/office/officeart/2018/2/layout/IconVerticalSolidList"/>
    <dgm:cxn modelId="{E892C607-2C37-4898-9E5E-92A48E56B47C}" type="presParOf" srcId="{E25F0FFB-0AB2-4816-8F3D-628C9B129F7A}" destId="{2C8BA98D-C993-4C8E-AA28-E3D800099F34}" srcOrd="1" destOrd="0" presId="urn:microsoft.com/office/officeart/2018/2/layout/IconVerticalSolidList"/>
    <dgm:cxn modelId="{CA824C32-BF59-4C7F-B041-9E0709F53E37}" type="presParOf" srcId="{E25F0FFB-0AB2-4816-8F3D-628C9B129F7A}" destId="{27C258ED-05CE-4B92-A044-191FE9CDBE86}" srcOrd="2" destOrd="0" presId="urn:microsoft.com/office/officeart/2018/2/layout/IconVerticalSolidList"/>
    <dgm:cxn modelId="{39018029-49DA-4C7F-BBF3-0D8B22A6B91D}" type="presParOf" srcId="{E25F0FFB-0AB2-4816-8F3D-628C9B129F7A}" destId="{2035B19A-CA0C-4170-9067-C3982E4D39D9}" srcOrd="3" destOrd="0" presId="urn:microsoft.com/office/officeart/2018/2/layout/IconVerticalSolidList"/>
    <dgm:cxn modelId="{F9D43864-3CB7-4B43-A60B-A95DA43E5CD7}" type="presParOf" srcId="{53CE0AD4-2A5E-436B-A668-9284215FDB2D}" destId="{4C213901-DD8B-436F-AAE7-388BBAAF53C0}" srcOrd="1" destOrd="0" presId="urn:microsoft.com/office/officeart/2018/2/layout/IconVerticalSolidList"/>
    <dgm:cxn modelId="{A9FA7B03-6183-4844-BF94-9087AE1F18BD}" type="presParOf" srcId="{53CE0AD4-2A5E-436B-A668-9284215FDB2D}" destId="{77B754A6-0452-4411-B1DA-8A2237707CC7}" srcOrd="2" destOrd="0" presId="urn:microsoft.com/office/officeart/2018/2/layout/IconVerticalSolidList"/>
    <dgm:cxn modelId="{A95104FF-01D9-433B-BEAC-5841FBD916CC}" type="presParOf" srcId="{77B754A6-0452-4411-B1DA-8A2237707CC7}" destId="{AEFD916B-1BDC-489E-907D-D96718CC97FB}" srcOrd="0" destOrd="0" presId="urn:microsoft.com/office/officeart/2018/2/layout/IconVerticalSolidList"/>
    <dgm:cxn modelId="{D7199DF8-466B-4BBA-8CC1-AB2D68CBCB65}" type="presParOf" srcId="{77B754A6-0452-4411-B1DA-8A2237707CC7}" destId="{F333AF3A-7E46-45AE-9ED9-A53AC3BDAAA2}" srcOrd="1" destOrd="0" presId="urn:microsoft.com/office/officeart/2018/2/layout/IconVerticalSolidList"/>
    <dgm:cxn modelId="{04E24042-046F-499E-9598-F990EC88624B}" type="presParOf" srcId="{77B754A6-0452-4411-B1DA-8A2237707CC7}" destId="{EEC2BB35-43FA-4E0A-B5A4-FF7C37F8BD24}" srcOrd="2" destOrd="0" presId="urn:microsoft.com/office/officeart/2018/2/layout/IconVerticalSolidList"/>
    <dgm:cxn modelId="{A6F9752C-A56C-4F59-B206-45F734DA901C}" type="presParOf" srcId="{77B754A6-0452-4411-B1DA-8A2237707CC7}" destId="{5D492D9B-DAF5-4E5E-97EB-43212CF1D781}" srcOrd="3" destOrd="0" presId="urn:microsoft.com/office/officeart/2018/2/layout/IconVerticalSolidList"/>
    <dgm:cxn modelId="{479F5DAE-AA43-4626-9E74-4386CDDB2A03}" type="presParOf" srcId="{53CE0AD4-2A5E-436B-A668-9284215FDB2D}" destId="{FFB9DF9A-59E4-4CF8-AC58-17E42F8127FC}" srcOrd="3" destOrd="0" presId="urn:microsoft.com/office/officeart/2018/2/layout/IconVerticalSolidList"/>
    <dgm:cxn modelId="{58B33992-E6B0-49D3-8C71-0363561E9278}" type="presParOf" srcId="{53CE0AD4-2A5E-436B-A668-9284215FDB2D}" destId="{782CE552-5CCD-455E-8C06-626D9F6BCFFB}" srcOrd="4" destOrd="0" presId="urn:microsoft.com/office/officeart/2018/2/layout/IconVerticalSolidList"/>
    <dgm:cxn modelId="{9B294F92-7842-4AA6-8B2F-4DA7C1CD1B92}" type="presParOf" srcId="{782CE552-5CCD-455E-8C06-626D9F6BCFFB}" destId="{4EC9049D-1E43-42B2-9CCB-E1DF90A0BC6C}" srcOrd="0" destOrd="0" presId="urn:microsoft.com/office/officeart/2018/2/layout/IconVerticalSolidList"/>
    <dgm:cxn modelId="{A9EDD2CA-9A24-4497-A468-2868FAEB4785}" type="presParOf" srcId="{782CE552-5CCD-455E-8C06-626D9F6BCFFB}" destId="{98B4FFFA-3157-4BBD-9FDC-3AFCAE8643F2}" srcOrd="1" destOrd="0" presId="urn:microsoft.com/office/officeart/2018/2/layout/IconVerticalSolidList"/>
    <dgm:cxn modelId="{9D954DC7-5D4F-4AE9-887A-32B0F7DA3A1F}" type="presParOf" srcId="{782CE552-5CCD-455E-8C06-626D9F6BCFFB}" destId="{7BEA8390-C70D-4622-A967-DDA60BC24024}" srcOrd="2" destOrd="0" presId="urn:microsoft.com/office/officeart/2018/2/layout/IconVerticalSolidList"/>
    <dgm:cxn modelId="{D8814271-98CE-40B7-BFAC-3F71C65DAF06}" type="presParOf" srcId="{782CE552-5CCD-455E-8C06-626D9F6BCFFB}" destId="{0ED84849-BF23-404B-8060-98A35FCA23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30395-681A-4387-BABB-933BAB16432D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BDDA3-BAD1-437C-A195-3B95A0E36AF0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9F300-7967-4904-A5EF-EA4CA0096259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inte</a:t>
          </a:r>
          <a:r>
            <a:rPr lang="en-US" sz="2200" kern="1200" dirty="0"/>
            <a:t> </a:t>
          </a:r>
          <a:r>
            <a:rPr lang="en-US" sz="2200" kern="1200" dirty="0" err="1"/>
            <a:t>obligatorisk</a:t>
          </a:r>
          <a:endParaRPr lang="en-US" sz="2200" kern="1200" dirty="0"/>
        </a:p>
      </dsp:txBody>
      <dsp:txXfrm>
        <a:off x="1429899" y="2442"/>
        <a:ext cx="5083704" cy="1238008"/>
      </dsp:txXfrm>
    </dsp:sp>
    <dsp:sp modelId="{9E9DA761-BB3A-44AE-A45C-F78E36E33116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7E3D3-968F-4DA6-AC0E-FDF7A6C4CA4C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F249B-24D5-4EEB-B588-60E811E4D41E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kvalitetsfråga</a:t>
          </a:r>
          <a:r>
            <a:rPr lang="en-US" sz="2200" kern="1200" dirty="0"/>
            <a:t> </a:t>
          </a:r>
          <a:r>
            <a:rPr lang="en-US" sz="2200" kern="1200" dirty="0" err="1"/>
            <a:t>för</a:t>
          </a:r>
          <a:r>
            <a:rPr lang="en-US" sz="2200" kern="1200" dirty="0"/>
            <a:t> ST </a:t>
          </a:r>
          <a:r>
            <a:rPr lang="en-US" sz="2200" kern="1200" dirty="0" err="1"/>
            <a:t>utbildningen</a:t>
          </a:r>
          <a:endParaRPr lang="en-US" sz="2200" kern="1200" dirty="0"/>
        </a:p>
      </dsp:txBody>
      <dsp:txXfrm>
        <a:off x="1429899" y="1549953"/>
        <a:ext cx="5083704" cy="1238008"/>
      </dsp:txXfrm>
    </dsp:sp>
    <dsp:sp modelId="{9543E8EB-86E1-4E4F-9E82-73D676AA3C19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59E66-2810-4516-B40D-845BA6BAC5C7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CAF02-4130-4F4E-B70F-9C46620C4E11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driver på lärande</a:t>
          </a:r>
        </a:p>
      </dsp:txBody>
      <dsp:txXfrm>
        <a:off x="1429899" y="3097464"/>
        <a:ext cx="5083704" cy="1238008"/>
      </dsp:txXfrm>
    </dsp:sp>
    <dsp:sp modelId="{5B89A276-103C-473F-BB04-D6E5CFAE480A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74B88-9154-4265-8EAE-AFB92130FEE4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F8CF3-8983-4EB9-82B6-B495A9FBC010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kompetensutveckling</a:t>
          </a:r>
        </a:p>
      </dsp:txBody>
      <dsp:txXfrm>
        <a:off x="1429899" y="4644974"/>
        <a:ext cx="5083704" cy="12380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D3D7E-4E3F-4F32-9328-5C731F3A2C35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565EC-46EB-42D2-BBF8-4F2DBF5C6BBC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D9798-5590-4999-8A80-9BE08AEA9773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webbkurser</a:t>
          </a:r>
          <a:r>
            <a:rPr lang="en-US" sz="2200" kern="1200" dirty="0"/>
            <a:t> </a:t>
          </a:r>
        </a:p>
      </dsp:txBody>
      <dsp:txXfrm>
        <a:off x="1429899" y="2442"/>
        <a:ext cx="5083704" cy="1238008"/>
      </dsp:txXfrm>
    </dsp:sp>
    <dsp:sp modelId="{14417979-8387-4A53-9E8B-2BA7F56F3E57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D11E4-E167-443C-812D-55F5B87BCB34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7DB76-F197-48D2-BE7C-D17BFEE3D277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presentation av </a:t>
          </a:r>
          <a:r>
            <a:rPr lang="en-US" sz="2200" kern="1200" dirty="0" err="1"/>
            <a:t>kliniska</a:t>
          </a:r>
          <a:r>
            <a:rPr lang="en-US" sz="2200" kern="1200" dirty="0"/>
            <a:t> fall </a:t>
          </a:r>
        </a:p>
      </dsp:txBody>
      <dsp:txXfrm>
        <a:off x="1429899" y="1549953"/>
        <a:ext cx="5083704" cy="1238008"/>
      </dsp:txXfrm>
    </dsp:sp>
    <dsp:sp modelId="{A06649E9-7F20-41CA-A96E-DB6DF3306959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21A03-27AA-4DE4-8279-AA9E35052857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40266-FDCB-43B1-B28B-D56E2550883C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online diskussion</a:t>
          </a:r>
        </a:p>
      </dsp:txBody>
      <dsp:txXfrm>
        <a:off x="1429899" y="3097464"/>
        <a:ext cx="5083704" cy="1238008"/>
      </dsp:txXfrm>
    </dsp:sp>
    <dsp:sp modelId="{31B80480-9DB4-40E8-B1C2-92BCD8795105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29890-814B-44A6-A041-DB418BDAFE5A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D69A8-22B3-42C7-80B9-7830B4A3D006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tips </a:t>
          </a:r>
          <a:r>
            <a:rPr lang="en-US" sz="2200" kern="1200" dirty="0" err="1"/>
            <a:t>för</a:t>
          </a:r>
          <a:r>
            <a:rPr lang="en-US" sz="2200" kern="1200" dirty="0"/>
            <a:t> </a:t>
          </a:r>
          <a:r>
            <a:rPr lang="en-US" sz="2200" kern="1200" dirty="0" err="1"/>
            <a:t>implementering</a:t>
          </a:r>
          <a:r>
            <a:rPr lang="en-US" sz="2200" kern="1200" dirty="0"/>
            <a:t> av </a:t>
          </a:r>
          <a:r>
            <a:rPr lang="en-US" sz="2200" kern="1200" dirty="0" err="1"/>
            <a:t>riktlinjerna</a:t>
          </a:r>
          <a:endParaRPr lang="en-US" sz="2200" kern="1200" dirty="0"/>
        </a:p>
      </dsp:txBody>
      <dsp:txXfrm>
        <a:off x="1429899" y="4644974"/>
        <a:ext cx="5083704" cy="12380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9799E-1EEC-485E-8B51-C526436D80EE}">
      <dsp:nvSpPr>
        <dsp:cNvPr id="0" name=""/>
        <dsp:cNvSpPr/>
      </dsp:nvSpPr>
      <dsp:spPr>
        <a:xfrm>
          <a:off x="-132082" y="964129"/>
          <a:ext cx="6513603" cy="17587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5B310-A807-44E8-B7E8-3A696D2BDC1F}">
      <dsp:nvSpPr>
        <dsp:cNvPr id="0" name=""/>
        <dsp:cNvSpPr/>
      </dsp:nvSpPr>
      <dsp:spPr>
        <a:xfrm>
          <a:off x="399937" y="1359846"/>
          <a:ext cx="967307" cy="9673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91BB2-21DE-4685-9C7F-C49EDA5781B2}">
      <dsp:nvSpPr>
        <dsp:cNvPr id="0" name=""/>
        <dsp:cNvSpPr/>
      </dsp:nvSpPr>
      <dsp:spPr>
        <a:xfrm>
          <a:off x="1636433" y="964129"/>
          <a:ext cx="5003946" cy="175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133" tIns="186133" rIns="186133" bIns="18613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kliniska</a:t>
          </a:r>
          <a:r>
            <a:rPr lang="en-US" sz="2200" kern="1200" dirty="0"/>
            <a:t> fall </a:t>
          </a:r>
        </a:p>
      </dsp:txBody>
      <dsp:txXfrm>
        <a:off x="1636433" y="964129"/>
        <a:ext cx="5003946" cy="1758740"/>
      </dsp:txXfrm>
    </dsp:sp>
    <dsp:sp modelId="{1A90E928-C869-4B35-9E08-38BEE6A73F3E}">
      <dsp:nvSpPr>
        <dsp:cNvPr id="0" name=""/>
        <dsp:cNvSpPr/>
      </dsp:nvSpPr>
      <dsp:spPr>
        <a:xfrm>
          <a:off x="-132082" y="3162555"/>
          <a:ext cx="6513603" cy="17587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6122B-0148-4BA8-9733-95820242FC11}">
      <dsp:nvSpPr>
        <dsp:cNvPr id="0" name=""/>
        <dsp:cNvSpPr/>
      </dsp:nvSpPr>
      <dsp:spPr>
        <a:xfrm>
          <a:off x="399937" y="3558272"/>
          <a:ext cx="967307" cy="9673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2A9E6-B2F0-4C1A-801C-B5780C4B333E}">
      <dsp:nvSpPr>
        <dsp:cNvPr id="0" name=""/>
        <dsp:cNvSpPr/>
      </dsp:nvSpPr>
      <dsp:spPr>
        <a:xfrm>
          <a:off x="1631126" y="3162555"/>
          <a:ext cx="5014559" cy="175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133" tIns="186133" rIns="186133" bIns="18613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möjlighet</a:t>
          </a:r>
          <a:r>
            <a:rPr lang="en-US" sz="2200" kern="1200" dirty="0"/>
            <a:t> </a:t>
          </a:r>
          <a:r>
            <a:rPr lang="en-US" sz="2200" kern="1200" dirty="0" err="1"/>
            <a:t>att</a:t>
          </a:r>
          <a:r>
            <a:rPr lang="en-US" sz="2200" kern="1200" dirty="0"/>
            <a:t> </a:t>
          </a:r>
          <a:r>
            <a:rPr lang="en-US" sz="2200" kern="1200" dirty="0" err="1"/>
            <a:t>testa</a:t>
          </a:r>
          <a:r>
            <a:rPr lang="en-US" sz="2200" kern="1200" dirty="0"/>
            <a:t> </a:t>
          </a:r>
          <a:r>
            <a:rPr lang="en-US" sz="2200" kern="1200" dirty="0" err="1"/>
            <a:t>dina</a:t>
          </a:r>
          <a:r>
            <a:rPr lang="en-US" sz="2200" kern="1200" dirty="0"/>
            <a:t> </a:t>
          </a:r>
          <a:r>
            <a:rPr lang="en-US" sz="2200" kern="1200" dirty="0" err="1"/>
            <a:t>kunskaper</a:t>
          </a:r>
          <a:r>
            <a:rPr lang="en-US" sz="2200" kern="1200" dirty="0"/>
            <a:t> </a:t>
          </a:r>
        </a:p>
      </dsp:txBody>
      <dsp:txXfrm>
        <a:off x="1631126" y="3162555"/>
        <a:ext cx="5014559" cy="17587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7202C-70C3-4946-92DF-26CA46726E2D}">
      <dsp:nvSpPr>
        <dsp:cNvPr id="0" name=""/>
        <dsp:cNvSpPr/>
      </dsp:nvSpPr>
      <dsp:spPr>
        <a:xfrm>
          <a:off x="0" y="100258"/>
          <a:ext cx="6513603" cy="12355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94FD-4C2B-4D39-8858-F6891EA6EAA2}">
      <dsp:nvSpPr>
        <dsp:cNvPr id="0" name=""/>
        <dsp:cNvSpPr/>
      </dsp:nvSpPr>
      <dsp:spPr>
        <a:xfrm flipV="1">
          <a:off x="1042517" y="1971530"/>
          <a:ext cx="14146" cy="379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C581A-EFF1-402F-8A45-1F6EA76117BD}">
      <dsp:nvSpPr>
        <dsp:cNvPr id="0" name=""/>
        <dsp:cNvSpPr/>
      </dsp:nvSpPr>
      <dsp:spPr>
        <a:xfrm>
          <a:off x="737934" y="100258"/>
          <a:ext cx="5309048" cy="1235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767" tIns="130767" rIns="130767" bIns="13076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BCS </a:t>
          </a:r>
          <a:r>
            <a:rPr lang="sv-SE" sz="2200" b="0" i="0" kern="1200" dirty="0"/>
            <a:t>&amp;</a:t>
          </a:r>
          <a:r>
            <a:rPr lang="en-US" sz="2200" kern="1200" dirty="0"/>
            <a:t> Mayo Clinic Cardiology Review Course </a:t>
          </a:r>
        </a:p>
      </dsp:txBody>
      <dsp:txXfrm>
        <a:off x="737934" y="100258"/>
        <a:ext cx="5309048" cy="1235591"/>
      </dsp:txXfrm>
    </dsp:sp>
    <dsp:sp modelId="{FC85BBE9-FECC-4B5C-A1D3-A29A0E0834C4}">
      <dsp:nvSpPr>
        <dsp:cNvPr id="0" name=""/>
        <dsp:cNvSpPr/>
      </dsp:nvSpPr>
      <dsp:spPr>
        <a:xfrm>
          <a:off x="0" y="1552672"/>
          <a:ext cx="6513603" cy="12355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919D2-4F3B-41F7-B250-504CB33789A7}">
      <dsp:nvSpPr>
        <dsp:cNvPr id="0" name=""/>
        <dsp:cNvSpPr/>
      </dsp:nvSpPr>
      <dsp:spPr>
        <a:xfrm>
          <a:off x="373766" y="1830680"/>
          <a:ext cx="679575" cy="6795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C0B07-D944-413A-846A-123DF016AAC3}">
      <dsp:nvSpPr>
        <dsp:cNvPr id="0" name=""/>
        <dsp:cNvSpPr/>
      </dsp:nvSpPr>
      <dsp:spPr>
        <a:xfrm>
          <a:off x="1427108" y="1552672"/>
          <a:ext cx="5085100" cy="1235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767" tIns="130767" rIns="130767" bIns="13076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betalkurs</a:t>
          </a:r>
          <a:endParaRPr lang="en-US" sz="2200" kern="1200" dirty="0"/>
        </a:p>
      </dsp:txBody>
      <dsp:txXfrm>
        <a:off x="1427108" y="1552672"/>
        <a:ext cx="5085100" cy="1235591"/>
      </dsp:txXfrm>
    </dsp:sp>
    <dsp:sp modelId="{E4658FEC-F77B-4C92-BAE1-18F055A63C56}">
      <dsp:nvSpPr>
        <dsp:cNvPr id="0" name=""/>
        <dsp:cNvSpPr/>
      </dsp:nvSpPr>
      <dsp:spPr>
        <a:xfrm>
          <a:off x="0" y="3097161"/>
          <a:ext cx="6513603" cy="12355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25252-DB55-49EA-856A-DC799FCCAAF2}">
      <dsp:nvSpPr>
        <dsp:cNvPr id="0" name=""/>
        <dsp:cNvSpPr/>
      </dsp:nvSpPr>
      <dsp:spPr>
        <a:xfrm>
          <a:off x="373766" y="3375170"/>
          <a:ext cx="679575" cy="679575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1357E-FBA3-44C8-BF58-781DEF27FB89}">
      <dsp:nvSpPr>
        <dsp:cNvPr id="0" name=""/>
        <dsp:cNvSpPr/>
      </dsp:nvSpPr>
      <dsp:spPr>
        <a:xfrm>
          <a:off x="1427108" y="3097161"/>
          <a:ext cx="5085100" cy="1235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767" tIns="130767" rIns="130767" bIns="13076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orienterad</a:t>
          </a:r>
          <a:r>
            <a:rPr lang="en-US" sz="2200" kern="1200" dirty="0"/>
            <a:t> till EEGC-</a:t>
          </a:r>
          <a:r>
            <a:rPr lang="en-US" sz="2200" kern="1200" dirty="0" err="1"/>
            <a:t>skrivningen</a:t>
          </a:r>
          <a:r>
            <a:rPr lang="en-US" sz="2200" kern="1200" dirty="0"/>
            <a:t> </a:t>
          </a:r>
        </a:p>
      </dsp:txBody>
      <dsp:txXfrm>
        <a:off x="1427108" y="3097161"/>
        <a:ext cx="5085100" cy="1235591"/>
      </dsp:txXfrm>
    </dsp:sp>
    <dsp:sp modelId="{AB81A2CD-C9FB-4D2F-B467-926C5CAAB4FA}">
      <dsp:nvSpPr>
        <dsp:cNvPr id="0" name=""/>
        <dsp:cNvSpPr/>
      </dsp:nvSpPr>
      <dsp:spPr>
        <a:xfrm>
          <a:off x="0" y="4641651"/>
          <a:ext cx="6513603" cy="12355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095BB-8151-47A3-8FCB-DEECFFDC7D1B}">
      <dsp:nvSpPr>
        <dsp:cNvPr id="0" name=""/>
        <dsp:cNvSpPr/>
      </dsp:nvSpPr>
      <dsp:spPr>
        <a:xfrm>
          <a:off x="373766" y="4919659"/>
          <a:ext cx="679575" cy="679575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2F815-E08D-49A1-90ED-C64C9DB0774E}">
      <dsp:nvSpPr>
        <dsp:cNvPr id="0" name=""/>
        <dsp:cNvSpPr/>
      </dsp:nvSpPr>
      <dsp:spPr>
        <a:xfrm>
          <a:off x="1427108" y="4641651"/>
          <a:ext cx="5085100" cy="1235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767" tIns="130767" rIns="130767" bIns="13076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i</a:t>
          </a:r>
          <a:r>
            <a:rPr lang="en-US" sz="2200" kern="1200" dirty="0"/>
            <a:t> London </a:t>
          </a:r>
          <a:r>
            <a:rPr lang="en-US" sz="2200" kern="1200" dirty="0" err="1"/>
            <a:t>en</a:t>
          </a:r>
          <a:r>
            <a:rPr lang="en-US" sz="2200" kern="1200" dirty="0"/>
            <a:t> </a:t>
          </a:r>
          <a:r>
            <a:rPr lang="en-US" sz="2200" kern="1200" dirty="0" err="1"/>
            <a:t>gång</a:t>
          </a:r>
          <a:r>
            <a:rPr lang="en-US" sz="2200" kern="1200" dirty="0"/>
            <a:t> per </a:t>
          </a:r>
          <a:r>
            <a:rPr lang="en-US" sz="2200" kern="1200" dirty="0" err="1"/>
            <a:t>år</a:t>
          </a:r>
          <a:endParaRPr lang="en-US" sz="2200" kern="1200" dirty="0"/>
        </a:p>
      </dsp:txBody>
      <dsp:txXfrm>
        <a:off x="1427108" y="4641651"/>
        <a:ext cx="5085100" cy="12355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C6E32-9628-442F-92EE-ADBBBDDFED5B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DDC6A-4009-4F51-8FBC-B4916A0B3A33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93641-1E5B-45D4-9C54-8041F443D6A9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frågorna</a:t>
          </a:r>
          <a:endParaRPr lang="en-US" sz="2200" kern="1200" dirty="0"/>
        </a:p>
      </dsp:txBody>
      <dsp:txXfrm>
        <a:off x="1941716" y="718"/>
        <a:ext cx="4571887" cy="1681139"/>
      </dsp:txXfrm>
    </dsp:sp>
    <dsp:sp modelId="{C8DF2226-3C44-4EA6-9B44-0278203ADE0A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930ED-B550-4B19-B4EE-61ED4B382ADD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C2C2C-A5E5-4CEA-A13E-814B49FAFE49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tidsgränsen</a:t>
          </a:r>
          <a:endParaRPr lang="en-US" sz="2200" kern="1200" dirty="0"/>
        </a:p>
      </dsp:txBody>
      <dsp:txXfrm>
        <a:off x="1941716" y="2102143"/>
        <a:ext cx="4571887" cy="1681139"/>
      </dsp:txXfrm>
    </dsp:sp>
    <dsp:sp modelId="{F254F529-778D-4704-AD24-C55BD6A4E75C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E2EE9-1C7A-4F74-95C0-24F5512A3A6E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58791-F955-47D6-A9A0-C69FC5553953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rättning</a:t>
          </a:r>
          <a:r>
            <a:rPr lang="en-US" sz="2200" kern="1200" dirty="0"/>
            <a:t> </a:t>
          </a:r>
          <a:r>
            <a:rPr lang="en-US" sz="2200" kern="1200" dirty="0" err="1"/>
            <a:t>och</a:t>
          </a:r>
          <a:r>
            <a:rPr lang="en-US" sz="2200" kern="1200" dirty="0"/>
            <a:t> </a:t>
          </a:r>
          <a:r>
            <a:rPr lang="en-US" sz="2200" kern="1200" dirty="0" err="1"/>
            <a:t>resultat</a:t>
          </a:r>
          <a:endParaRPr lang="en-US" sz="2200" kern="1200" dirty="0"/>
        </a:p>
      </dsp:txBody>
      <dsp:txXfrm>
        <a:off x="1941716" y="4203567"/>
        <a:ext cx="4571887" cy="16811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A0417-C890-4426-B991-C08C79A1DF39}">
      <dsp:nvSpPr>
        <dsp:cNvPr id="0" name=""/>
        <dsp:cNvSpPr/>
      </dsp:nvSpPr>
      <dsp:spPr>
        <a:xfrm>
          <a:off x="0" y="2113"/>
          <a:ext cx="6513603" cy="6543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5D7AF-CE3D-4BBB-82BE-B92E8A3EB17C}">
      <dsp:nvSpPr>
        <dsp:cNvPr id="0" name=""/>
        <dsp:cNvSpPr/>
      </dsp:nvSpPr>
      <dsp:spPr>
        <a:xfrm>
          <a:off x="197941" y="149342"/>
          <a:ext cx="359893" cy="3598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03E59-E680-4D3E-B75B-9B7FABA9E88B}">
      <dsp:nvSpPr>
        <dsp:cNvPr id="0" name=""/>
        <dsp:cNvSpPr/>
      </dsp:nvSpPr>
      <dsp:spPr>
        <a:xfrm>
          <a:off x="755775" y="2113"/>
          <a:ext cx="5757828" cy="65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52" tIns="69252" rIns="69252" bIns="6925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120 multiple choice-</a:t>
          </a:r>
          <a:r>
            <a:rPr lang="en-US" sz="2200" kern="1200" dirty="0" err="1"/>
            <a:t>frågor</a:t>
          </a:r>
          <a:r>
            <a:rPr lang="en-US" sz="2200" kern="1200" dirty="0"/>
            <a:t>, ’’single best answer’’ </a:t>
          </a:r>
        </a:p>
      </dsp:txBody>
      <dsp:txXfrm>
        <a:off x="755775" y="2113"/>
        <a:ext cx="5757828" cy="654351"/>
      </dsp:txXfrm>
    </dsp:sp>
    <dsp:sp modelId="{515F5F40-D214-4587-93BC-D3FC243255CC}">
      <dsp:nvSpPr>
        <dsp:cNvPr id="0" name=""/>
        <dsp:cNvSpPr/>
      </dsp:nvSpPr>
      <dsp:spPr>
        <a:xfrm>
          <a:off x="0" y="820052"/>
          <a:ext cx="6513603" cy="9735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D97A9-1E81-4DCC-A42B-0AEC07735343}">
      <dsp:nvSpPr>
        <dsp:cNvPr id="0" name=""/>
        <dsp:cNvSpPr/>
      </dsp:nvSpPr>
      <dsp:spPr>
        <a:xfrm>
          <a:off x="197941" y="1126888"/>
          <a:ext cx="359893" cy="3598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C9194-51AF-424E-A5CA-1951E1B097DA}">
      <dsp:nvSpPr>
        <dsp:cNvPr id="0" name=""/>
        <dsp:cNvSpPr/>
      </dsp:nvSpPr>
      <dsp:spPr>
        <a:xfrm>
          <a:off x="755775" y="979659"/>
          <a:ext cx="5757828" cy="65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52" tIns="69252" rIns="69252" bIns="6925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utgår</a:t>
          </a:r>
          <a:r>
            <a:rPr lang="en-US" sz="2200" kern="1200" dirty="0"/>
            <a:t> </a:t>
          </a:r>
          <a:r>
            <a:rPr lang="en-US" sz="2200" kern="1200" dirty="0" err="1"/>
            <a:t>från</a:t>
          </a:r>
          <a:r>
            <a:rPr lang="en-US" sz="2200" kern="1200" dirty="0"/>
            <a:t> </a:t>
          </a:r>
          <a:r>
            <a:rPr lang="en-US" sz="2200" kern="1200" dirty="0" err="1"/>
            <a:t>en</a:t>
          </a:r>
          <a:r>
            <a:rPr lang="en-US" sz="2200" kern="1200" dirty="0"/>
            <a:t> </a:t>
          </a:r>
          <a:r>
            <a:rPr lang="en-US" sz="2200" kern="1200" dirty="0" err="1"/>
            <a:t>klinisk</a:t>
          </a:r>
          <a:r>
            <a:rPr lang="en-US" sz="2200" kern="1200" dirty="0"/>
            <a:t> situation</a:t>
          </a:r>
        </a:p>
      </dsp:txBody>
      <dsp:txXfrm>
        <a:off x="755775" y="979659"/>
        <a:ext cx="5757828" cy="654351"/>
      </dsp:txXfrm>
    </dsp:sp>
    <dsp:sp modelId="{19DF64E3-DCBF-4532-8AF8-B45C27864623}">
      <dsp:nvSpPr>
        <dsp:cNvPr id="0" name=""/>
        <dsp:cNvSpPr/>
      </dsp:nvSpPr>
      <dsp:spPr>
        <a:xfrm>
          <a:off x="0" y="1914520"/>
          <a:ext cx="6513603" cy="6543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615BA-F307-40ED-8570-4D2955403573}">
      <dsp:nvSpPr>
        <dsp:cNvPr id="0" name=""/>
        <dsp:cNvSpPr/>
      </dsp:nvSpPr>
      <dsp:spPr>
        <a:xfrm>
          <a:off x="209223" y="2110045"/>
          <a:ext cx="392593" cy="312110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AABF1-0A16-49FD-ABA5-AABBDD690754}">
      <dsp:nvSpPr>
        <dsp:cNvPr id="0" name=""/>
        <dsp:cNvSpPr/>
      </dsp:nvSpPr>
      <dsp:spPr>
        <a:xfrm>
          <a:off x="755775" y="1957204"/>
          <a:ext cx="5757828" cy="65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52" tIns="69252" rIns="69252" bIns="6925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aldrig</a:t>
          </a:r>
          <a:r>
            <a:rPr lang="en-US" sz="2200" kern="1200" dirty="0"/>
            <a:t> </a:t>
          </a:r>
          <a:r>
            <a:rPr lang="en-US" sz="2200" kern="1200" dirty="0" err="1"/>
            <a:t>rena</a:t>
          </a:r>
          <a:r>
            <a:rPr lang="en-US" sz="2200" kern="1200" dirty="0"/>
            <a:t> </a:t>
          </a:r>
          <a:r>
            <a:rPr lang="en-US" sz="2200" kern="1200" dirty="0" err="1"/>
            <a:t>kunskapsfrågor</a:t>
          </a:r>
          <a:endParaRPr lang="en-US" sz="2200" kern="1200" dirty="0"/>
        </a:p>
      </dsp:txBody>
      <dsp:txXfrm>
        <a:off x="755775" y="1957204"/>
        <a:ext cx="5757828" cy="654351"/>
      </dsp:txXfrm>
    </dsp:sp>
    <dsp:sp modelId="{AD02445E-2206-4F10-9767-A82F4DC82716}">
      <dsp:nvSpPr>
        <dsp:cNvPr id="0" name=""/>
        <dsp:cNvSpPr/>
      </dsp:nvSpPr>
      <dsp:spPr>
        <a:xfrm>
          <a:off x="0" y="2775143"/>
          <a:ext cx="6513603" cy="6543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A666A-5C6A-46EE-AC40-0AB9A3D47F03}">
      <dsp:nvSpPr>
        <dsp:cNvPr id="0" name=""/>
        <dsp:cNvSpPr/>
      </dsp:nvSpPr>
      <dsp:spPr>
        <a:xfrm>
          <a:off x="197941" y="2922372"/>
          <a:ext cx="359893" cy="3598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10D14-264A-4CBE-8396-5991310D2862}">
      <dsp:nvSpPr>
        <dsp:cNvPr id="0" name=""/>
        <dsp:cNvSpPr/>
      </dsp:nvSpPr>
      <dsp:spPr>
        <a:xfrm>
          <a:off x="755775" y="2775143"/>
          <a:ext cx="5757828" cy="65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52" tIns="69252" rIns="69252" bIns="6925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inte onödig eller missledandende information </a:t>
          </a:r>
        </a:p>
      </dsp:txBody>
      <dsp:txXfrm>
        <a:off x="755775" y="2775143"/>
        <a:ext cx="5757828" cy="654351"/>
      </dsp:txXfrm>
    </dsp:sp>
    <dsp:sp modelId="{BFA457A8-AA37-4BC8-B1B2-AC88D391505B}">
      <dsp:nvSpPr>
        <dsp:cNvPr id="0" name=""/>
        <dsp:cNvSpPr/>
      </dsp:nvSpPr>
      <dsp:spPr>
        <a:xfrm>
          <a:off x="0" y="3593082"/>
          <a:ext cx="6513603" cy="6543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C2560-652F-434D-A92B-8F02510832DA}">
      <dsp:nvSpPr>
        <dsp:cNvPr id="0" name=""/>
        <dsp:cNvSpPr/>
      </dsp:nvSpPr>
      <dsp:spPr>
        <a:xfrm>
          <a:off x="197941" y="3740311"/>
          <a:ext cx="359893" cy="3598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69895-1B0B-4FB9-A00E-6893DA6C77D1}">
      <dsp:nvSpPr>
        <dsp:cNvPr id="0" name=""/>
        <dsp:cNvSpPr/>
      </dsp:nvSpPr>
      <dsp:spPr>
        <a:xfrm>
          <a:off x="755775" y="3593082"/>
          <a:ext cx="5757828" cy="65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52" tIns="69252" rIns="69252" bIns="6925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på engelska</a:t>
          </a:r>
        </a:p>
      </dsp:txBody>
      <dsp:txXfrm>
        <a:off x="755775" y="3593082"/>
        <a:ext cx="5757828" cy="654351"/>
      </dsp:txXfrm>
    </dsp:sp>
    <dsp:sp modelId="{49B09CFE-FF95-41FC-8BFB-95185E816210}">
      <dsp:nvSpPr>
        <dsp:cNvPr id="0" name=""/>
        <dsp:cNvSpPr/>
      </dsp:nvSpPr>
      <dsp:spPr>
        <a:xfrm>
          <a:off x="0" y="4411021"/>
          <a:ext cx="6513603" cy="6543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DA521-0384-479C-9802-D1C028C7B57F}">
      <dsp:nvSpPr>
        <dsp:cNvPr id="0" name=""/>
        <dsp:cNvSpPr/>
      </dsp:nvSpPr>
      <dsp:spPr>
        <a:xfrm>
          <a:off x="197941" y="4558250"/>
          <a:ext cx="359893" cy="35989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1F92A-3921-4B3B-93DC-C3776558D99E}">
      <dsp:nvSpPr>
        <dsp:cNvPr id="0" name=""/>
        <dsp:cNvSpPr/>
      </dsp:nvSpPr>
      <dsp:spPr>
        <a:xfrm>
          <a:off x="755775" y="4411021"/>
          <a:ext cx="5757828" cy="65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52" tIns="69252" rIns="69252" bIns="6925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1/3 </a:t>
          </a:r>
          <a:r>
            <a:rPr lang="en-US" sz="2200" kern="1200" dirty="0" err="1"/>
            <a:t>diagnostisk</a:t>
          </a:r>
          <a:r>
            <a:rPr lang="en-US" sz="2200" kern="1200" dirty="0"/>
            <a:t> </a:t>
          </a:r>
          <a:r>
            <a:rPr lang="en-US" sz="2200" kern="1200" dirty="0" err="1"/>
            <a:t>bild</a:t>
          </a:r>
          <a:r>
            <a:rPr lang="en-US" sz="2200" kern="1200" dirty="0"/>
            <a:t> </a:t>
          </a:r>
          <a:r>
            <a:rPr lang="en-US" sz="2200" kern="1200" dirty="0" err="1"/>
            <a:t>eller</a:t>
          </a:r>
          <a:r>
            <a:rPr lang="en-US" sz="2200" kern="1200" dirty="0"/>
            <a:t> video </a:t>
          </a:r>
          <a:r>
            <a:rPr lang="en-US" sz="2200" kern="1200" dirty="0" err="1"/>
            <a:t>som</a:t>
          </a:r>
          <a:r>
            <a:rPr lang="en-US" sz="2200" kern="1200" dirty="0"/>
            <a:t> ska </a:t>
          </a:r>
          <a:r>
            <a:rPr lang="en-US" sz="2200" kern="1200" dirty="0" err="1"/>
            <a:t>tolkas</a:t>
          </a:r>
          <a:endParaRPr lang="en-US" sz="2200" kern="1200" dirty="0"/>
        </a:p>
      </dsp:txBody>
      <dsp:txXfrm>
        <a:off x="755775" y="4411021"/>
        <a:ext cx="5757828" cy="654351"/>
      </dsp:txXfrm>
    </dsp:sp>
    <dsp:sp modelId="{78EC8D55-855F-4D8D-A76F-854FCBCBF237}">
      <dsp:nvSpPr>
        <dsp:cNvPr id="0" name=""/>
        <dsp:cNvSpPr/>
      </dsp:nvSpPr>
      <dsp:spPr>
        <a:xfrm>
          <a:off x="0" y="5228960"/>
          <a:ext cx="6513603" cy="6543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819A0-DB8D-45DA-B84A-1C27A5653BEB}">
      <dsp:nvSpPr>
        <dsp:cNvPr id="0" name=""/>
        <dsp:cNvSpPr/>
      </dsp:nvSpPr>
      <dsp:spPr>
        <a:xfrm>
          <a:off x="197941" y="5376189"/>
          <a:ext cx="359893" cy="35989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E76C2-8279-46BE-BD1A-01BD7A2B5E15}">
      <dsp:nvSpPr>
        <dsp:cNvPr id="0" name=""/>
        <dsp:cNvSpPr/>
      </dsp:nvSpPr>
      <dsp:spPr>
        <a:xfrm>
          <a:off x="755775" y="5228960"/>
          <a:ext cx="5757828" cy="65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52" tIns="69252" rIns="69252" bIns="6925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frågor</a:t>
          </a:r>
          <a:r>
            <a:rPr lang="en-US" sz="2200" kern="1200" dirty="0"/>
            <a:t> </a:t>
          </a:r>
          <a:r>
            <a:rPr lang="en-US" sz="2200" kern="1200" dirty="0" err="1"/>
            <a:t>kan</a:t>
          </a:r>
          <a:r>
            <a:rPr lang="en-US" sz="2200" kern="1200" dirty="0"/>
            <a:t> </a:t>
          </a:r>
          <a:r>
            <a:rPr lang="en-US" sz="2200" kern="1200" dirty="0" err="1"/>
            <a:t>markeras</a:t>
          </a:r>
          <a:r>
            <a:rPr lang="en-US" sz="2200" kern="1200" dirty="0"/>
            <a:t> </a:t>
          </a:r>
          <a:r>
            <a:rPr lang="en-US" sz="2200" kern="1200" dirty="0" err="1"/>
            <a:t>för</a:t>
          </a:r>
          <a:r>
            <a:rPr lang="en-US" sz="2200" kern="1200" dirty="0"/>
            <a:t> </a:t>
          </a:r>
          <a:r>
            <a:rPr lang="en-US" sz="2200" kern="1200" dirty="0" err="1"/>
            <a:t>genomgång</a:t>
          </a:r>
          <a:r>
            <a:rPr lang="en-US" sz="2200" kern="1200" dirty="0"/>
            <a:t> </a:t>
          </a:r>
          <a:r>
            <a:rPr lang="en-US" sz="2200" kern="1200" dirty="0" err="1"/>
            <a:t>i</a:t>
          </a:r>
          <a:r>
            <a:rPr lang="en-US" sz="2200" kern="1200" dirty="0"/>
            <a:t> </a:t>
          </a:r>
          <a:r>
            <a:rPr lang="en-US" sz="2200" kern="1200" dirty="0" err="1"/>
            <a:t>slutet</a:t>
          </a:r>
          <a:endParaRPr lang="en-US" sz="2200" kern="1200" dirty="0"/>
        </a:p>
      </dsp:txBody>
      <dsp:txXfrm>
        <a:off x="755775" y="5228960"/>
        <a:ext cx="5757828" cy="65435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83E7F-144A-40C9-9AE1-35562A26EF7E}">
      <dsp:nvSpPr>
        <dsp:cNvPr id="0" name=""/>
        <dsp:cNvSpPr/>
      </dsp:nvSpPr>
      <dsp:spPr>
        <a:xfrm>
          <a:off x="0" y="31051"/>
          <a:ext cx="6513603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eventuellt</a:t>
          </a:r>
          <a:r>
            <a:rPr lang="en-US" sz="3000" kern="1200" dirty="0"/>
            <a:t> det </a:t>
          </a:r>
          <a:r>
            <a:rPr lang="en-US" sz="3000" kern="1200" dirty="0" err="1"/>
            <a:t>största</a:t>
          </a:r>
          <a:r>
            <a:rPr lang="en-US" sz="3000" kern="1200" dirty="0"/>
            <a:t> </a:t>
          </a:r>
          <a:r>
            <a:rPr lang="en-US" sz="3000" kern="1200" dirty="0" err="1"/>
            <a:t>problemet</a:t>
          </a:r>
          <a:endParaRPr lang="en-US" sz="3000" kern="1200" dirty="0"/>
        </a:p>
      </dsp:txBody>
      <dsp:txXfrm>
        <a:off x="35125" y="66176"/>
        <a:ext cx="6443353" cy="649299"/>
      </dsp:txXfrm>
    </dsp:sp>
    <dsp:sp modelId="{5B2CD9F4-C304-4B57-9849-2D3BEE7C509F}">
      <dsp:nvSpPr>
        <dsp:cNvPr id="0" name=""/>
        <dsp:cNvSpPr/>
      </dsp:nvSpPr>
      <dsp:spPr>
        <a:xfrm>
          <a:off x="0" y="1458146"/>
          <a:ext cx="6513603" cy="71954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3 </a:t>
          </a:r>
          <a:r>
            <a:rPr lang="en-US" sz="3000" kern="1200" dirty="0" err="1"/>
            <a:t>timmar</a:t>
          </a:r>
          <a:r>
            <a:rPr lang="en-US" sz="3000" kern="1200" dirty="0"/>
            <a:t> </a:t>
          </a:r>
          <a:r>
            <a:rPr lang="en-US" sz="3000" kern="1200" dirty="0" err="1"/>
            <a:t>totalt</a:t>
          </a:r>
          <a:r>
            <a:rPr lang="en-US" sz="3000" kern="1200" dirty="0"/>
            <a:t>, </a:t>
          </a:r>
          <a:r>
            <a:rPr lang="en-US" sz="3000" kern="1200" dirty="0" err="1"/>
            <a:t>dvs</a:t>
          </a:r>
          <a:r>
            <a:rPr lang="en-US" sz="3000" kern="1200" dirty="0"/>
            <a:t> ca 90 </a:t>
          </a:r>
          <a:r>
            <a:rPr lang="en-US" sz="3000" kern="1200" dirty="0" err="1"/>
            <a:t>sek</a:t>
          </a:r>
          <a:r>
            <a:rPr lang="en-US" sz="3000" kern="1200" dirty="0"/>
            <a:t> per </a:t>
          </a:r>
          <a:r>
            <a:rPr lang="en-US" sz="3000" kern="1200" dirty="0" err="1"/>
            <a:t>fråga</a:t>
          </a:r>
          <a:endParaRPr lang="en-US" sz="3000" kern="1200" dirty="0"/>
        </a:p>
      </dsp:txBody>
      <dsp:txXfrm>
        <a:off x="35125" y="1493271"/>
        <a:ext cx="6443353" cy="649299"/>
      </dsp:txXfrm>
    </dsp:sp>
    <dsp:sp modelId="{28D67EF5-F163-43B4-82CC-F8B806DA628E}">
      <dsp:nvSpPr>
        <dsp:cNvPr id="0" name=""/>
        <dsp:cNvSpPr/>
      </dsp:nvSpPr>
      <dsp:spPr>
        <a:xfrm>
          <a:off x="0" y="2863978"/>
          <a:ext cx="6513603" cy="71954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Tips</a:t>
          </a:r>
        </a:p>
      </dsp:txBody>
      <dsp:txXfrm>
        <a:off x="35125" y="2899103"/>
        <a:ext cx="6443353" cy="649299"/>
      </dsp:txXfrm>
    </dsp:sp>
    <dsp:sp modelId="{0E3DBFCC-D631-4039-A4FB-00229DC321FF}">
      <dsp:nvSpPr>
        <dsp:cNvPr id="0" name=""/>
        <dsp:cNvSpPr/>
      </dsp:nvSpPr>
      <dsp:spPr>
        <a:xfrm>
          <a:off x="0" y="3563355"/>
          <a:ext cx="6513603" cy="229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ha </a:t>
          </a:r>
          <a:r>
            <a:rPr lang="en-US" sz="2200" kern="1200" dirty="0" err="1"/>
            <a:t>fokus</a:t>
          </a:r>
          <a:r>
            <a:rPr lang="en-US" sz="2200" kern="1200" dirty="0"/>
            <a:t> </a:t>
          </a:r>
          <a:r>
            <a:rPr lang="en-US" sz="2200" kern="1200" dirty="0" err="1"/>
            <a:t>redan</a:t>
          </a:r>
          <a:r>
            <a:rPr lang="en-US" sz="2200" kern="1200" dirty="0"/>
            <a:t> </a:t>
          </a:r>
          <a:r>
            <a:rPr lang="en-US" sz="2200" kern="1200" dirty="0" err="1"/>
            <a:t>från</a:t>
          </a:r>
          <a:r>
            <a:rPr lang="en-US" sz="2200" kern="1200" dirty="0"/>
            <a:t> </a:t>
          </a:r>
          <a:r>
            <a:rPr lang="en-US" sz="2200" kern="1200" dirty="0" err="1"/>
            <a:t>början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ha bra </a:t>
          </a:r>
          <a:r>
            <a:rPr lang="en-US" sz="2200" kern="1200" dirty="0" err="1"/>
            <a:t>koll</a:t>
          </a:r>
          <a:r>
            <a:rPr lang="en-US" sz="2200" kern="1200" dirty="0"/>
            <a:t> </a:t>
          </a:r>
          <a:r>
            <a:rPr lang="en-US" sz="2200" kern="1200" dirty="0" err="1"/>
            <a:t>på</a:t>
          </a:r>
          <a:r>
            <a:rPr lang="en-US" sz="2200" kern="1200" dirty="0"/>
            <a:t> </a:t>
          </a:r>
          <a:r>
            <a:rPr lang="en-US" sz="2200" kern="1200" dirty="0" err="1"/>
            <a:t>hur</a:t>
          </a:r>
          <a:r>
            <a:rPr lang="en-US" sz="2200" kern="1200" dirty="0"/>
            <a:t> </a:t>
          </a:r>
          <a:r>
            <a:rPr lang="en-US" sz="2200" kern="1200" dirty="0" err="1"/>
            <a:t>mycket</a:t>
          </a:r>
          <a:r>
            <a:rPr lang="en-US" sz="2200" kern="1200" dirty="0"/>
            <a:t> </a:t>
          </a:r>
          <a:r>
            <a:rPr lang="en-US" sz="2200" kern="1200" dirty="0" err="1"/>
            <a:t>tid</a:t>
          </a:r>
          <a:r>
            <a:rPr lang="en-US" sz="2200" kern="1200" dirty="0"/>
            <a:t> </a:t>
          </a:r>
          <a:r>
            <a:rPr lang="en-US" sz="2200" kern="1200" dirty="0" err="1"/>
            <a:t>finns</a:t>
          </a:r>
          <a:r>
            <a:rPr lang="en-US" sz="2200" kern="1200" dirty="0"/>
            <a:t> </a:t>
          </a:r>
          <a:r>
            <a:rPr lang="en-US" sz="2200" kern="1200" dirty="0" err="1"/>
            <a:t>kvar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/>
            <a:t>planera</a:t>
          </a:r>
          <a:r>
            <a:rPr lang="en-US" sz="2200" kern="1200" dirty="0"/>
            <a:t> ca 1 min per </a:t>
          </a:r>
          <a:r>
            <a:rPr lang="en-US" sz="2200" kern="1200" dirty="0" err="1"/>
            <a:t>fråga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/>
            <a:t>fastna</a:t>
          </a:r>
          <a:r>
            <a:rPr lang="en-US" sz="2200" kern="1200" dirty="0"/>
            <a:t> </a:t>
          </a:r>
          <a:r>
            <a:rPr lang="en-US" sz="2200" kern="1200" dirty="0" err="1"/>
            <a:t>inte</a:t>
          </a:r>
          <a:r>
            <a:rPr lang="en-US" sz="2200" kern="1200" dirty="0"/>
            <a:t> </a:t>
          </a:r>
          <a:r>
            <a:rPr lang="en-US" sz="2200" kern="1200" dirty="0" err="1"/>
            <a:t>på</a:t>
          </a:r>
          <a:r>
            <a:rPr lang="en-US" sz="2200" kern="1200" dirty="0"/>
            <a:t> </a:t>
          </a:r>
          <a:r>
            <a:rPr lang="en-US" sz="2200" kern="1200" dirty="0" err="1"/>
            <a:t>någon</a:t>
          </a:r>
          <a:r>
            <a:rPr lang="en-US" sz="2200" kern="1200" dirty="0"/>
            <a:t> </a:t>
          </a:r>
          <a:r>
            <a:rPr lang="en-US" sz="2200" kern="1200" dirty="0" err="1"/>
            <a:t>fråga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extra </a:t>
          </a:r>
          <a:r>
            <a:rPr lang="en-US" sz="2200" kern="1200" dirty="0" err="1"/>
            <a:t>tid</a:t>
          </a:r>
          <a:r>
            <a:rPr lang="en-US" sz="2200" kern="1200" dirty="0"/>
            <a:t> </a:t>
          </a:r>
          <a:r>
            <a:rPr lang="en-US" sz="2200" kern="1200" dirty="0" err="1"/>
            <a:t>för</a:t>
          </a:r>
          <a:r>
            <a:rPr lang="en-US" sz="2200" kern="1200" dirty="0"/>
            <a:t> de </a:t>
          </a:r>
          <a:r>
            <a:rPr lang="en-US" sz="2200" kern="1200" dirty="0" err="1"/>
            <a:t>långa</a:t>
          </a:r>
          <a:r>
            <a:rPr lang="en-US" sz="2200" kern="1200" dirty="0"/>
            <a:t> </a:t>
          </a:r>
          <a:r>
            <a:rPr lang="en-US" sz="2200" kern="1200" dirty="0" err="1"/>
            <a:t>och</a:t>
          </a:r>
          <a:r>
            <a:rPr lang="en-US" sz="2200" kern="1200" dirty="0"/>
            <a:t> </a:t>
          </a:r>
          <a:r>
            <a:rPr lang="en-US" sz="2200" kern="1200" dirty="0" err="1"/>
            <a:t>svåra</a:t>
          </a:r>
          <a:r>
            <a:rPr lang="en-US" sz="2200" kern="1200" dirty="0"/>
            <a:t> </a:t>
          </a:r>
          <a:r>
            <a:rPr lang="en-US" sz="2200" kern="1200" dirty="0" err="1"/>
            <a:t>frågorna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/>
            <a:t>minst</a:t>
          </a:r>
          <a:r>
            <a:rPr lang="en-US" sz="2200" kern="1200" dirty="0"/>
            <a:t> 30 min </a:t>
          </a:r>
          <a:r>
            <a:rPr lang="en-US" sz="2200" kern="1200" dirty="0" err="1"/>
            <a:t>för</a:t>
          </a:r>
          <a:r>
            <a:rPr lang="en-US" sz="2200" kern="1200" dirty="0"/>
            <a:t> </a:t>
          </a:r>
          <a:r>
            <a:rPr lang="en-US" sz="2200" kern="1200" dirty="0" err="1"/>
            <a:t>genomgång</a:t>
          </a:r>
          <a:r>
            <a:rPr lang="en-US" sz="2200" kern="1200" dirty="0"/>
            <a:t> av </a:t>
          </a:r>
          <a:r>
            <a:rPr lang="en-US" sz="2200" kern="1200" dirty="0" err="1"/>
            <a:t>markerade</a:t>
          </a:r>
          <a:r>
            <a:rPr lang="en-US" sz="2200" kern="1200" dirty="0"/>
            <a:t> </a:t>
          </a:r>
          <a:r>
            <a:rPr lang="en-US" sz="2200" kern="1200" dirty="0" err="1"/>
            <a:t>frågor</a:t>
          </a:r>
          <a:endParaRPr lang="en-US" sz="2200" kern="1200" dirty="0"/>
        </a:p>
      </dsp:txBody>
      <dsp:txXfrm>
        <a:off x="0" y="3563355"/>
        <a:ext cx="6513603" cy="22977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76F40-B3D3-44A6-9474-22F43D24F33A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27B88-A872-4037-AE48-A13DE629578A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1EC68-B7E8-473C-873F-180282F7BE09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inget</a:t>
          </a:r>
          <a:r>
            <a:rPr lang="en-US" sz="2200" kern="1200" dirty="0"/>
            <a:t> </a:t>
          </a:r>
          <a:r>
            <a:rPr lang="en-US" sz="2200" kern="1200" dirty="0" err="1"/>
            <a:t>avdrag</a:t>
          </a:r>
          <a:r>
            <a:rPr lang="en-US" sz="2200" kern="1200" dirty="0"/>
            <a:t> om man </a:t>
          </a:r>
          <a:r>
            <a:rPr lang="en-US" sz="2200" kern="1200" dirty="0" err="1"/>
            <a:t>svarar</a:t>
          </a:r>
          <a:r>
            <a:rPr lang="en-US" sz="2200" kern="1200" dirty="0"/>
            <a:t> </a:t>
          </a:r>
          <a:r>
            <a:rPr lang="en-US" sz="2200" kern="1200" dirty="0" err="1"/>
            <a:t>fel</a:t>
          </a:r>
          <a:endParaRPr lang="en-US" sz="2200" kern="1200" dirty="0"/>
        </a:p>
      </dsp:txBody>
      <dsp:txXfrm>
        <a:off x="1941716" y="718"/>
        <a:ext cx="4571887" cy="1681139"/>
      </dsp:txXfrm>
    </dsp:sp>
    <dsp:sp modelId="{BA1B3005-B453-4A59-8CA9-280B99E5C7DF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E9027-CDCF-46D8-8E9D-8FD017C6B831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BA5FD-4885-464D-8C01-53728DE4CD91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gränsen</a:t>
          </a:r>
          <a:r>
            <a:rPr lang="en-US" sz="2200" kern="1200" dirty="0"/>
            <a:t> </a:t>
          </a:r>
          <a:r>
            <a:rPr lang="en-US" sz="2200" kern="1200" dirty="0" err="1"/>
            <a:t>för</a:t>
          </a:r>
          <a:r>
            <a:rPr lang="en-US" sz="2200" kern="1200" dirty="0"/>
            <a:t> </a:t>
          </a:r>
          <a:r>
            <a:rPr lang="en-US" sz="2200" kern="1200" dirty="0" err="1"/>
            <a:t>godkänt</a:t>
          </a:r>
          <a:r>
            <a:rPr lang="en-US" sz="2200" kern="1200" dirty="0"/>
            <a:t> runt 60%</a:t>
          </a:r>
        </a:p>
      </dsp:txBody>
      <dsp:txXfrm>
        <a:off x="1941716" y="2102143"/>
        <a:ext cx="4571887" cy="1681139"/>
      </dsp:txXfrm>
    </dsp:sp>
    <dsp:sp modelId="{E3624DDB-147D-4397-909E-51D2238EB088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ADA19-0FFE-46C4-B72C-940893D81F0E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ED515-40C9-4EFF-B2CF-C9E7C2A935D4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75-85% </a:t>
          </a:r>
          <a:r>
            <a:rPr lang="en-US" sz="2200" kern="1200" dirty="0" err="1"/>
            <a:t>blir</a:t>
          </a:r>
          <a:r>
            <a:rPr lang="en-US" sz="2200" kern="1200" dirty="0"/>
            <a:t> </a:t>
          </a:r>
          <a:r>
            <a:rPr lang="en-US" sz="2200" kern="1200" dirty="0" err="1"/>
            <a:t>godkända</a:t>
          </a:r>
          <a:endParaRPr lang="en-US" sz="2200" kern="1200" dirty="0"/>
        </a:p>
      </dsp:txBody>
      <dsp:txXfrm>
        <a:off x="1941716" y="4203567"/>
        <a:ext cx="4571887" cy="168113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2BBFC-CA9E-4E3E-87A6-DB9A5A9949C8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C56E6-8D8E-42D9-8D90-5FD3FA0887D7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9B2FF-9FE4-41CB-BAB6-4792CA9FFDF4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Braunwald's</a:t>
          </a:r>
          <a:r>
            <a:rPr lang="en-US" sz="2200" kern="1200" dirty="0"/>
            <a:t>  Review and Assessment</a:t>
          </a:r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700 </a:t>
          </a:r>
          <a:r>
            <a:rPr lang="en-US" sz="2200" kern="1200" dirty="0" err="1"/>
            <a:t>frågor</a:t>
          </a:r>
          <a:endParaRPr lang="en-US" sz="2200" kern="1200" dirty="0"/>
        </a:p>
      </dsp:txBody>
      <dsp:txXfrm>
        <a:off x="1429899" y="2442"/>
        <a:ext cx="5083704" cy="1238008"/>
      </dsp:txXfrm>
    </dsp:sp>
    <dsp:sp modelId="{5CB991F7-180D-4E91-920D-5B1DAAAE0557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60935-74CC-4D47-8D4C-F86DA5C4D5A5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E0D79-088F-4EC2-9408-51CFDFCBA1FB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ESCeL</a:t>
          </a:r>
          <a:endParaRPr lang="en-US" sz="2200" kern="1200" dirty="0"/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130 MCQ-</a:t>
          </a:r>
          <a:r>
            <a:rPr lang="en-US" sz="2200" kern="1200" dirty="0" err="1"/>
            <a:t>frågor</a:t>
          </a:r>
          <a:endParaRPr lang="en-US" sz="2200" kern="1200" dirty="0"/>
        </a:p>
      </dsp:txBody>
      <dsp:txXfrm>
        <a:off x="1429899" y="1549953"/>
        <a:ext cx="5083704" cy="1238008"/>
      </dsp:txXfrm>
    </dsp:sp>
    <dsp:sp modelId="{1EBDA403-81F8-4291-B35D-9C69EB8EFD8C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73246-9EBE-491A-8705-228AB9F61DA3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C0542-B86E-4047-87AA-21955054E8C0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ESC Guidelines - CME Questions </a:t>
          </a:r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400 MCQ- </a:t>
          </a:r>
          <a:r>
            <a:rPr lang="en-US" sz="2200" kern="1200" dirty="0" err="1"/>
            <a:t>frågor</a:t>
          </a:r>
          <a:endParaRPr lang="en-US" sz="2200" kern="1200" dirty="0"/>
        </a:p>
      </dsp:txBody>
      <dsp:txXfrm>
        <a:off x="1429899" y="3097464"/>
        <a:ext cx="5083704" cy="1238008"/>
      </dsp:txXfrm>
    </dsp:sp>
    <dsp:sp modelId="{0744948F-D642-4D3F-854F-77F005603321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CD424-B284-431D-92ED-B8EB3EB23C28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F6996-87D3-4EC6-AF50-066D08B8C7E5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ESC </a:t>
          </a:r>
          <a:r>
            <a:rPr lang="en-US" sz="2200" kern="1200" dirty="0" err="1"/>
            <a:t>kongressföreläsningar</a:t>
          </a:r>
          <a:endParaRPr lang="en-US" sz="2200" kern="1200" dirty="0"/>
        </a:p>
      </dsp:txBody>
      <dsp:txXfrm>
        <a:off x="1429899" y="4644974"/>
        <a:ext cx="5083704" cy="123800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21C70-BDC0-4231-884F-2ACF47F898CE}">
      <dsp:nvSpPr>
        <dsp:cNvPr id="0" name=""/>
        <dsp:cNvSpPr/>
      </dsp:nvSpPr>
      <dsp:spPr>
        <a:xfrm>
          <a:off x="-113480" y="9329"/>
          <a:ext cx="6513603" cy="16762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D83AE-643A-4A78-B064-F2DD760A5EF6}">
      <dsp:nvSpPr>
        <dsp:cNvPr id="0" name=""/>
        <dsp:cNvSpPr/>
      </dsp:nvSpPr>
      <dsp:spPr>
        <a:xfrm>
          <a:off x="393576" y="386478"/>
          <a:ext cx="921920" cy="92192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A994A-CCE4-4FAD-9ED7-E6692BEEB334}">
      <dsp:nvSpPr>
        <dsp:cNvPr id="0" name=""/>
        <dsp:cNvSpPr/>
      </dsp:nvSpPr>
      <dsp:spPr>
        <a:xfrm>
          <a:off x="1591805" y="9329"/>
          <a:ext cx="5035278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uppmana</a:t>
          </a:r>
          <a:r>
            <a:rPr lang="en-US" sz="2200" kern="1200" dirty="0"/>
            <a:t> </a:t>
          </a:r>
          <a:r>
            <a:rPr lang="en-US" sz="2200" kern="1200" dirty="0" err="1"/>
            <a:t>kollegorna</a:t>
          </a:r>
          <a:r>
            <a:rPr lang="en-US" sz="2200" kern="1200" dirty="0"/>
            <a:t> </a:t>
          </a:r>
          <a:r>
            <a:rPr lang="en-US" sz="2200" kern="1200" dirty="0" err="1"/>
            <a:t>att</a:t>
          </a:r>
          <a:r>
            <a:rPr lang="en-US" sz="2200" kern="1200" dirty="0"/>
            <a:t> </a:t>
          </a:r>
          <a:r>
            <a:rPr lang="en-US" sz="2200" kern="1200" dirty="0" err="1"/>
            <a:t>testa</a:t>
          </a:r>
          <a:r>
            <a:rPr lang="en-US" sz="2200" kern="1200" dirty="0"/>
            <a:t> dig</a:t>
          </a:r>
        </a:p>
      </dsp:txBody>
      <dsp:txXfrm>
        <a:off x="1591805" y="9329"/>
        <a:ext cx="5035278" cy="1676219"/>
      </dsp:txXfrm>
    </dsp:sp>
    <dsp:sp modelId="{152CC390-1F8E-4ABE-8551-2E5395208329}">
      <dsp:nvSpPr>
        <dsp:cNvPr id="0" name=""/>
        <dsp:cNvSpPr/>
      </dsp:nvSpPr>
      <dsp:spPr>
        <a:xfrm>
          <a:off x="-113480" y="2104603"/>
          <a:ext cx="6513603" cy="16762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7C8D5-2CE1-41E3-A980-68204F25F099}">
      <dsp:nvSpPr>
        <dsp:cNvPr id="0" name=""/>
        <dsp:cNvSpPr/>
      </dsp:nvSpPr>
      <dsp:spPr>
        <a:xfrm>
          <a:off x="393576" y="2481752"/>
          <a:ext cx="921920" cy="921920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064F2-D947-4B6F-A569-9A382FD8037F}">
      <dsp:nvSpPr>
        <dsp:cNvPr id="0" name=""/>
        <dsp:cNvSpPr/>
      </dsp:nvSpPr>
      <dsp:spPr>
        <a:xfrm>
          <a:off x="1606784" y="2104603"/>
          <a:ext cx="5005320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bilda</a:t>
          </a:r>
          <a:r>
            <a:rPr lang="en-US" sz="2200" kern="1200" dirty="0"/>
            <a:t> </a:t>
          </a:r>
          <a:r>
            <a:rPr lang="en-US" sz="2200" kern="1200" dirty="0" err="1"/>
            <a:t>en</a:t>
          </a:r>
          <a:r>
            <a:rPr lang="en-US" sz="2200" kern="1200" dirty="0"/>
            <a:t> EEGC-</a:t>
          </a:r>
          <a:r>
            <a:rPr lang="en-US" sz="2200" kern="1200" dirty="0" err="1"/>
            <a:t>studiegrupp</a:t>
          </a:r>
          <a:endParaRPr lang="en-US" sz="2200" kern="1200" dirty="0"/>
        </a:p>
      </dsp:txBody>
      <dsp:txXfrm>
        <a:off x="1606784" y="2104603"/>
        <a:ext cx="5005320" cy="1676219"/>
      </dsp:txXfrm>
    </dsp:sp>
    <dsp:sp modelId="{D6BCF041-0D60-4A60-A268-E7CEC961940B}">
      <dsp:nvSpPr>
        <dsp:cNvPr id="0" name=""/>
        <dsp:cNvSpPr/>
      </dsp:nvSpPr>
      <dsp:spPr>
        <a:xfrm>
          <a:off x="-113480" y="4199877"/>
          <a:ext cx="6513603" cy="16762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FCF84-EA24-46C7-9AC7-8EA0DA55BEEA}">
      <dsp:nvSpPr>
        <dsp:cNvPr id="0" name=""/>
        <dsp:cNvSpPr/>
      </dsp:nvSpPr>
      <dsp:spPr>
        <a:xfrm>
          <a:off x="393576" y="4577026"/>
          <a:ext cx="921920" cy="9219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45FD9-CB9A-487E-8293-ECA64341953E}">
      <dsp:nvSpPr>
        <dsp:cNvPr id="0" name=""/>
        <dsp:cNvSpPr/>
      </dsp:nvSpPr>
      <dsp:spPr>
        <a:xfrm>
          <a:off x="1754014" y="4199877"/>
          <a:ext cx="4710860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boka</a:t>
          </a:r>
          <a:r>
            <a:rPr lang="en-US" sz="2200" kern="1200" dirty="0"/>
            <a:t> semester till </a:t>
          </a:r>
          <a:r>
            <a:rPr lang="en-US" sz="2200" kern="1200" dirty="0" err="1"/>
            <a:t>efter</a:t>
          </a:r>
          <a:r>
            <a:rPr lang="en-US" sz="2200" kern="1200" dirty="0"/>
            <a:t> </a:t>
          </a:r>
          <a:r>
            <a:rPr lang="en-US" sz="2200" kern="1200" dirty="0" err="1"/>
            <a:t>examen</a:t>
          </a:r>
          <a:r>
            <a:rPr lang="en-US" sz="2200" kern="1200" dirty="0"/>
            <a:t> </a:t>
          </a:r>
        </a:p>
      </dsp:txBody>
      <dsp:txXfrm>
        <a:off x="1754014" y="4199877"/>
        <a:ext cx="4710860" cy="167621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A180D-973F-42C5-A850-707E25D5A02D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7A7AF-D282-4AAA-B9FA-8283F67393E6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BC71B-6664-421D-AAC7-057B19CA05CB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rekommendera</a:t>
          </a:r>
          <a:r>
            <a:rPr lang="en-US" sz="2200" kern="1200" dirty="0"/>
            <a:t> ST-</a:t>
          </a:r>
          <a:r>
            <a:rPr lang="en-US" sz="2200" kern="1200" dirty="0" err="1"/>
            <a:t>läkare</a:t>
          </a:r>
          <a:r>
            <a:rPr lang="en-US" sz="2200" kern="1200" dirty="0"/>
            <a:t> </a:t>
          </a:r>
          <a:r>
            <a:rPr lang="en-US" sz="2200" kern="1200" dirty="0" err="1"/>
            <a:t>att</a:t>
          </a:r>
          <a:r>
            <a:rPr lang="en-US" sz="2200" kern="1200" dirty="0"/>
            <a:t> </a:t>
          </a:r>
          <a:r>
            <a:rPr lang="en-US" sz="2200" kern="1200" dirty="0" err="1"/>
            <a:t>göra</a:t>
          </a:r>
          <a:r>
            <a:rPr lang="en-US" sz="2200" kern="1200" dirty="0"/>
            <a:t> </a:t>
          </a:r>
          <a:r>
            <a:rPr lang="en-US" sz="2200" kern="1200" dirty="0" err="1"/>
            <a:t>examen</a:t>
          </a:r>
          <a:endParaRPr lang="en-US" sz="2200" kern="1200" dirty="0"/>
        </a:p>
      </dsp:txBody>
      <dsp:txXfrm>
        <a:off x="1429899" y="2442"/>
        <a:ext cx="5083704" cy="1238008"/>
      </dsp:txXfrm>
    </dsp:sp>
    <dsp:sp modelId="{72A6EBAD-3196-496F-9573-A42D55127673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3B471-5ABD-42BE-822B-232F52821500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E0163-50A7-4D33-B779-25FE1BFB6B28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förbättra</a:t>
          </a:r>
          <a:r>
            <a:rPr lang="en-US" sz="2200" kern="1200" dirty="0"/>
            <a:t> </a:t>
          </a:r>
          <a:r>
            <a:rPr lang="en-US" sz="2200" kern="1200" dirty="0" err="1"/>
            <a:t>utbildningsmiljön</a:t>
          </a:r>
          <a:r>
            <a:rPr lang="en-US" sz="2200" kern="1200" dirty="0"/>
            <a:t> </a:t>
          </a:r>
        </a:p>
      </dsp:txBody>
      <dsp:txXfrm>
        <a:off x="1429899" y="1549953"/>
        <a:ext cx="5083704" cy="1238008"/>
      </dsp:txXfrm>
    </dsp:sp>
    <dsp:sp modelId="{049A3147-516D-43C3-B26D-2F9E28727280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4388F-9766-49AC-BA66-E6120908527E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2DE12-E07D-4D16-ADE2-B8FC9CA2A6CD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 </a:t>
          </a:r>
          <a:r>
            <a:rPr lang="en-US" sz="2200" kern="1200" dirty="0" err="1"/>
            <a:t>veckors</a:t>
          </a:r>
          <a:r>
            <a:rPr lang="en-US" sz="2200" kern="1200" dirty="0"/>
            <a:t> </a:t>
          </a:r>
          <a:r>
            <a:rPr lang="en-US" sz="2200" kern="1200" dirty="0" err="1"/>
            <a:t>inläsningstid</a:t>
          </a:r>
          <a:r>
            <a:rPr lang="en-US" sz="2200" kern="1200" dirty="0"/>
            <a:t> </a:t>
          </a:r>
          <a:r>
            <a:rPr lang="en-US" sz="2200" kern="1200" dirty="0" err="1"/>
            <a:t>inför</a:t>
          </a:r>
          <a:r>
            <a:rPr lang="en-US" sz="2200" kern="1200" dirty="0"/>
            <a:t> </a:t>
          </a:r>
          <a:r>
            <a:rPr lang="en-US" sz="2200" kern="1200" dirty="0" err="1"/>
            <a:t>examen</a:t>
          </a:r>
          <a:endParaRPr lang="en-US" sz="2200" kern="1200" dirty="0"/>
        </a:p>
      </dsp:txBody>
      <dsp:txXfrm>
        <a:off x="1429899" y="3097464"/>
        <a:ext cx="5083704" cy="1238008"/>
      </dsp:txXfrm>
    </dsp:sp>
    <dsp:sp modelId="{03ACA9D0-97C9-4EFE-816A-96D002C6CC97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78CD3-0C1E-4489-8F8E-3E0CBB709A3B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24863-0BC2-4BCE-A495-C09D589B4428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införstådda</a:t>
          </a:r>
          <a:r>
            <a:rPr lang="en-US" sz="2200" kern="1200" dirty="0"/>
            <a:t> om ST </a:t>
          </a:r>
          <a:r>
            <a:rPr lang="en-US" sz="2200" kern="1200" dirty="0" err="1"/>
            <a:t>läkarens</a:t>
          </a:r>
          <a:r>
            <a:rPr lang="en-US" sz="2200" kern="1200" dirty="0"/>
            <a:t> situation</a:t>
          </a:r>
        </a:p>
      </dsp:txBody>
      <dsp:txXfrm>
        <a:off x="1429899" y="4644974"/>
        <a:ext cx="5083704" cy="1238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5A871-00B4-47DA-B42D-EB85183DBCEF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B3623-6BF1-49D1-B385-B193B38E16CB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AC5DC-C376-46E9-958E-30F79092E6C1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råd</a:t>
          </a:r>
          <a:r>
            <a:rPr lang="en-US" sz="2200" kern="1200" dirty="0"/>
            <a:t> </a:t>
          </a:r>
          <a:r>
            <a:rPr lang="en-US" sz="2200" kern="1200" dirty="0" err="1"/>
            <a:t>och</a:t>
          </a:r>
          <a:r>
            <a:rPr lang="en-US" sz="2200" kern="1200" dirty="0"/>
            <a:t> tips</a:t>
          </a:r>
        </a:p>
      </dsp:txBody>
      <dsp:txXfrm>
        <a:off x="1429899" y="2442"/>
        <a:ext cx="5083704" cy="1238008"/>
      </dsp:txXfrm>
    </dsp:sp>
    <dsp:sp modelId="{F18999C6-235B-402B-B2B8-45DEC0ED5801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2EB79-B0AC-4047-94FD-7DADBFB1439C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ECA25-901F-4A10-B942-81AA28E9B972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hur man bäst förbereder sig till examen</a:t>
          </a:r>
        </a:p>
      </dsp:txBody>
      <dsp:txXfrm>
        <a:off x="1429899" y="1549953"/>
        <a:ext cx="5083704" cy="1238008"/>
      </dsp:txXfrm>
    </dsp:sp>
    <dsp:sp modelId="{3DC38D79-6BE3-45FD-BA94-C72036983786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AE4CE-6700-4EAA-A081-03987A2E539E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DE2B0-BC07-4998-A9FE-9885D7A09226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förslag</a:t>
          </a:r>
          <a:r>
            <a:rPr lang="en-US" sz="2200" kern="1200" dirty="0"/>
            <a:t> </a:t>
          </a:r>
          <a:r>
            <a:rPr lang="en-US" sz="2200" kern="1200" dirty="0" err="1"/>
            <a:t>på</a:t>
          </a:r>
          <a:r>
            <a:rPr lang="en-US" sz="2200" kern="1200" dirty="0"/>
            <a:t> </a:t>
          </a:r>
          <a:r>
            <a:rPr lang="en-US" sz="2200" kern="1200" dirty="0" err="1"/>
            <a:t>strategi</a:t>
          </a:r>
          <a:r>
            <a:rPr lang="en-US" sz="2200" kern="1200" dirty="0"/>
            <a:t> under </a:t>
          </a:r>
          <a:r>
            <a:rPr lang="en-US" sz="2200" kern="1200" dirty="0" err="1"/>
            <a:t>sskrivandet</a:t>
          </a:r>
          <a:endParaRPr lang="en-US" sz="2200" kern="1200" dirty="0"/>
        </a:p>
      </dsp:txBody>
      <dsp:txXfrm>
        <a:off x="1429899" y="3097464"/>
        <a:ext cx="5083704" cy="1238008"/>
      </dsp:txXfrm>
    </dsp:sp>
    <dsp:sp modelId="{856A7C34-72B7-4549-BF59-F21F859C0032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798C3-7667-46C2-9075-731E024BB32E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DEB3B-0437-44D8-A412-3C49392EE50D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hjälpa</a:t>
          </a:r>
          <a:r>
            <a:rPr lang="en-US" sz="2200" kern="1200" dirty="0"/>
            <a:t> dem </a:t>
          </a:r>
          <a:r>
            <a:rPr lang="en-US" sz="2200" kern="1200" dirty="0" err="1"/>
            <a:t>som</a:t>
          </a:r>
          <a:r>
            <a:rPr lang="en-US" sz="2200" kern="1200" dirty="0"/>
            <a:t> </a:t>
          </a:r>
          <a:r>
            <a:rPr lang="en-US" sz="2200" kern="1200" dirty="0" err="1"/>
            <a:t>planerar</a:t>
          </a:r>
          <a:r>
            <a:rPr lang="en-US" sz="2200" kern="1200" dirty="0"/>
            <a:t> </a:t>
          </a:r>
          <a:r>
            <a:rPr lang="en-US" sz="2200" kern="1200" dirty="0" err="1"/>
            <a:t>skriva</a:t>
          </a:r>
          <a:r>
            <a:rPr lang="en-US" sz="2200" kern="1200" dirty="0"/>
            <a:t> </a:t>
          </a:r>
          <a:r>
            <a:rPr lang="en-US" sz="2200" kern="1200" dirty="0" err="1"/>
            <a:t>examen</a:t>
          </a:r>
          <a:endParaRPr lang="en-US" sz="2200" kern="1200" dirty="0"/>
        </a:p>
      </dsp:txBody>
      <dsp:txXfrm>
        <a:off x="1429899" y="4644974"/>
        <a:ext cx="5083704" cy="123800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4A9F3-8296-499A-A85A-2D31BC6D835B}">
      <dsp:nvSpPr>
        <dsp:cNvPr id="0" name=""/>
        <dsp:cNvSpPr/>
      </dsp:nvSpPr>
      <dsp:spPr>
        <a:xfrm>
          <a:off x="0" y="18181"/>
          <a:ext cx="6842799" cy="8128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61393-96BA-4AD0-A371-CF00BCB9E9FD}">
      <dsp:nvSpPr>
        <dsp:cNvPr id="0" name=""/>
        <dsp:cNvSpPr/>
      </dsp:nvSpPr>
      <dsp:spPr>
        <a:xfrm>
          <a:off x="116423" y="425290"/>
          <a:ext cx="12107" cy="125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4E5C0-02EC-49B6-B954-50C46323749B}">
      <dsp:nvSpPr>
        <dsp:cNvPr id="0" name=""/>
        <dsp:cNvSpPr/>
      </dsp:nvSpPr>
      <dsp:spPr>
        <a:xfrm>
          <a:off x="405822" y="2413"/>
          <a:ext cx="5979898" cy="81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15" tIns="86115" rIns="86115" bIns="8611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’’Behind the Scenes of the European Exam in General Cardiology’’, Heart, 2019</a:t>
          </a:r>
        </a:p>
      </dsp:txBody>
      <dsp:txXfrm>
        <a:off x="405822" y="2413"/>
        <a:ext cx="5979898" cy="813680"/>
      </dsp:txXfrm>
    </dsp:sp>
    <dsp:sp modelId="{8127ED04-F828-4BC1-B3A2-879C77CC5C0C}">
      <dsp:nvSpPr>
        <dsp:cNvPr id="0" name=""/>
        <dsp:cNvSpPr/>
      </dsp:nvSpPr>
      <dsp:spPr>
        <a:xfrm>
          <a:off x="0" y="980181"/>
          <a:ext cx="6842799" cy="8128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6D42B-7D7A-44E7-A701-27BED6817073}">
      <dsp:nvSpPr>
        <dsp:cNvPr id="0" name=""/>
        <dsp:cNvSpPr/>
      </dsp:nvSpPr>
      <dsp:spPr>
        <a:xfrm>
          <a:off x="113421" y="1433222"/>
          <a:ext cx="12107" cy="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2C7EE-5D31-4D20-B9E6-368EE5D4EB37}">
      <dsp:nvSpPr>
        <dsp:cNvPr id="0" name=""/>
        <dsp:cNvSpPr/>
      </dsp:nvSpPr>
      <dsp:spPr>
        <a:xfrm>
          <a:off x="466040" y="980786"/>
          <a:ext cx="5979898" cy="81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15" tIns="86115" rIns="86115" bIns="8611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’’How to succeed in the EEGC: a guide for trainees and their trainers’’, Heart, 2019</a:t>
          </a:r>
        </a:p>
      </dsp:txBody>
      <dsp:txXfrm>
        <a:off x="466040" y="980786"/>
        <a:ext cx="5979898" cy="813680"/>
      </dsp:txXfrm>
    </dsp:sp>
    <dsp:sp modelId="{D1004C4C-CB16-4733-8A97-4AB41BA320B5}">
      <dsp:nvSpPr>
        <dsp:cNvPr id="0" name=""/>
        <dsp:cNvSpPr/>
      </dsp:nvSpPr>
      <dsp:spPr>
        <a:xfrm>
          <a:off x="0" y="2030396"/>
          <a:ext cx="6842799" cy="8128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BE80D-ED4F-4092-95A7-316DBBC6FFC3}">
      <dsp:nvSpPr>
        <dsp:cNvPr id="0" name=""/>
        <dsp:cNvSpPr/>
      </dsp:nvSpPr>
      <dsp:spPr>
        <a:xfrm>
          <a:off x="119475" y="2441490"/>
          <a:ext cx="12107" cy="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94259-743F-4673-BFC3-025D54C2BC7D}">
      <dsp:nvSpPr>
        <dsp:cNvPr id="0" name=""/>
        <dsp:cNvSpPr/>
      </dsp:nvSpPr>
      <dsp:spPr>
        <a:xfrm>
          <a:off x="319772" y="2011063"/>
          <a:ext cx="5979898" cy="81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15" tIns="86115" rIns="86115" bIns="8611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 dirty="0">
              <a:hlinkClick xmlns:r="http://schemas.openxmlformats.org/officeDocument/2006/relationships" r:id="rId5"/>
            </a:rPr>
            <a:t>https://www.sls.se/SVKF/utbildning/specialistexamen/</a:t>
          </a:r>
          <a:endParaRPr lang="en-US" sz="1400" kern="1200" dirty="0"/>
        </a:p>
      </dsp:txBody>
      <dsp:txXfrm>
        <a:off x="319772" y="2011063"/>
        <a:ext cx="5979898" cy="813680"/>
      </dsp:txXfrm>
    </dsp:sp>
    <dsp:sp modelId="{019F85FE-306B-458C-ACE7-24BAEBCDA14F}">
      <dsp:nvSpPr>
        <dsp:cNvPr id="0" name=""/>
        <dsp:cNvSpPr/>
      </dsp:nvSpPr>
      <dsp:spPr>
        <a:xfrm>
          <a:off x="0" y="3032488"/>
          <a:ext cx="6842799" cy="8128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7AF64-0B62-4FF7-AAFB-DEF2F02E5ECF}">
      <dsp:nvSpPr>
        <dsp:cNvPr id="0" name=""/>
        <dsp:cNvSpPr/>
      </dsp:nvSpPr>
      <dsp:spPr>
        <a:xfrm flipH="1">
          <a:off x="88610" y="3448364"/>
          <a:ext cx="10257" cy="11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11FEB-58CE-4BD9-BBD3-772CB7886B62}">
      <dsp:nvSpPr>
        <dsp:cNvPr id="0" name=""/>
        <dsp:cNvSpPr/>
      </dsp:nvSpPr>
      <dsp:spPr>
        <a:xfrm>
          <a:off x="-120" y="3041340"/>
          <a:ext cx="6003519" cy="81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15" tIns="86115" rIns="86115" bIns="8611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 dirty="0">
              <a:hlinkClick xmlns:r="http://schemas.openxmlformats.org/officeDocument/2006/relationships" r:id="rId8"/>
            </a:rPr>
            <a:t>https://www.sls.se/globalassets/svkf/about_european_examination_general_cardiology_2019.pdf</a:t>
          </a:r>
          <a:endParaRPr lang="en-US" sz="1400" kern="1200" dirty="0"/>
        </a:p>
      </dsp:txBody>
      <dsp:txXfrm>
        <a:off x="-120" y="3041340"/>
        <a:ext cx="6003519" cy="813680"/>
      </dsp:txXfrm>
    </dsp:sp>
    <dsp:sp modelId="{5A1814F4-2025-41D6-9AEF-FDB9AA9C23EE}">
      <dsp:nvSpPr>
        <dsp:cNvPr id="0" name=""/>
        <dsp:cNvSpPr/>
      </dsp:nvSpPr>
      <dsp:spPr>
        <a:xfrm>
          <a:off x="-120" y="4052277"/>
          <a:ext cx="6842799" cy="8128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05A39-E565-4056-84D3-CE47DEB6B63E}">
      <dsp:nvSpPr>
        <dsp:cNvPr id="0" name=""/>
        <dsp:cNvSpPr/>
      </dsp:nvSpPr>
      <dsp:spPr>
        <a:xfrm>
          <a:off x="566" y="4458094"/>
          <a:ext cx="12107" cy="125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6E258-B4ED-4F66-BF1C-7D276034F7FD}">
      <dsp:nvSpPr>
        <dsp:cNvPr id="0" name=""/>
        <dsp:cNvSpPr/>
      </dsp:nvSpPr>
      <dsp:spPr>
        <a:xfrm>
          <a:off x="13362" y="4052277"/>
          <a:ext cx="5979898" cy="81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15" tIns="86115" rIns="86115" bIns="8611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hlinkClick xmlns:r="http://schemas.openxmlformats.org/officeDocument/2006/relationships" r:id="rId9"/>
            </a:rPr>
            <a:t>https://esc365.escardio.org/Congress/ESC-CONGRESS-2017/Test-your-clinical-knowledge-with-the-European-Exam-in-General-Cardiology/21300-test-your-clinical-knowledge-with-the-european-exam-in-general-cardiology</a:t>
          </a:r>
          <a:endParaRPr lang="en-US" sz="1400" kern="1200" dirty="0"/>
        </a:p>
      </dsp:txBody>
      <dsp:txXfrm>
        <a:off x="13362" y="4052277"/>
        <a:ext cx="5979898" cy="813680"/>
      </dsp:txXfrm>
    </dsp:sp>
    <dsp:sp modelId="{DFC69E7B-4D46-443A-804F-9D21598655A2}">
      <dsp:nvSpPr>
        <dsp:cNvPr id="0" name=""/>
        <dsp:cNvSpPr/>
      </dsp:nvSpPr>
      <dsp:spPr>
        <a:xfrm>
          <a:off x="-120" y="5063213"/>
          <a:ext cx="6842799" cy="8128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218FC-4051-44BD-9CF5-D505CDC82172}">
      <dsp:nvSpPr>
        <dsp:cNvPr id="0" name=""/>
        <dsp:cNvSpPr/>
      </dsp:nvSpPr>
      <dsp:spPr>
        <a:xfrm>
          <a:off x="566" y="5469030"/>
          <a:ext cx="12107" cy="125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57816-5632-4EBC-934F-714D30041D83}">
      <dsp:nvSpPr>
        <dsp:cNvPr id="0" name=""/>
        <dsp:cNvSpPr/>
      </dsp:nvSpPr>
      <dsp:spPr>
        <a:xfrm>
          <a:off x="13362" y="5063213"/>
          <a:ext cx="5979898" cy="81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15" tIns="86115" rIns="86115" bIns="8611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hlinkClick xmlns:r="http://schemas.openxmlformats.org/officeDocument/2006/relationships" r:id="rId10"/>
            </a:rPr>
            <a:t>https://esc365.escardio.org/Congress/ESC-Congress-2018/Take-the-Challenge-The-European-Exam-on-General-Cardiology-EEGC/24165-take-the-challenge-the-european-exam-on-general-cardiology-eegc</a:t>
          </a:r>
          <a:endParaRPr lang="en-US" sz="1400" kern="1200" dirty="0"/>
        </a:p>
      </dsp:txBody>
      <dsp:txXfrm>
        <a:off x="13362" y="5063213"/>
        <a:ext cx="5979898" cy="81368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EEEFB-C349-452C-AB81-038ED9DC885D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C62E2-74C1-41A2-8654-C93F01508FDD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BA168-8BAF-42D2-BFAE-A3AFA4B570B0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våga</a:t>
          </a:r>
          <a:r>
            <a:rPr lang="en-US" sz="2200" kern="1200" dirty="0"/>
            <a:t> </a:t>
          </a:r>
          <a:r>
            <a:rPr lang="en-US" sz="2200" kern="1200" dirty="0" err="1"/>
            <a:t>genomföra</a:t>
          </a:r>
          <a:r>
            <a:rPr lang="en-US" sz="2200" kern="1200" dirty="0"/>
            <a:t> </a:t>
          </a:r>
          <a:r>
            <a:rPr lang="en-US" sz="2200" kern="1200" dirty="0" err="1"/>
            <a:t>examen</a:t>
          </a:r>
          <a:endParaRPr lang="en-US" sz="2200" kern="1200" dirty="0"/>
        </a:p>
      </dsp:txBody>
      <dsp:txXfrm>
        <a:off x="1131174" y="4597"/>
        <a:ext cx="5382429" cy="979371"/>
      </dsp:txXfrm>
    </dsp:sp>
    <dsp:sp modelId="{EE37156C-190E-4498-A785-39D81F2CEA0C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7E5FF-C5E0-42C4-9B8F-C1040E5F32EB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26FAF-DA63-4208-AF82-3B36E226358A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utforma</a:t>
          </a:r>
          <a:r>
            <a:rPr lang="en-US" sz="2200" kern="1200" dirty="0"/>
            <a:t> </a:t>
          </a:r>
          <a:r>
            <a:rPr lang="en-US" sz="2200" kern="1200" dirty="0" err="1"/>
            <a:t>en</a:t>
          </a:r>
          <a:r>
            <a:rPr lang="en-US" sz="2200" kern="1200" dirty="0"/>
            <a:t> bra </a:t>
          </a:r>
          <a:r>
            <a:rPr lang="en-US" sz="2200" kern="1200" dirty="0" err="1"/>
            <a:t>studieplan</a:t>
          </a:r>
          <a:endParaRPr lang="en-US" sz="2200" kern="1200" dirty="0"/>
        </a:p>
      </dsp:txBody>
      <dsp:txXfrm>
        <a:off x="1131174" y="1228812"/>
        <a:ext cx="5382429" cy="979371"/>
      </dsp:txXfrm>
    </dsp:sp>
    <dsp:sp modelId="{A8B6FE71-BA24-4088-A231-53BEFCF92225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A07BF-3319-4633-9CF3-FE7053895CEA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B4FCF-0E79-4615-83A9-176469F70B40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lägg fokus på ESC-guidelines</a:t>
          </a:r>
        </a:p>
      </dsp:txBody>
      <dsp:txXfrm>
        <a:off x="1131174" y="2453027"/>
        <a:ext cx="5382429" cy="979371"/>
      </dsp:txXfrm>
    </dsp:sp>
    <dsp:sp modelId="{D454F29A-F06C-4584-8001-4DADDD4091C2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D7D1C-3E40-4216-81CA-A498D050FE38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FC73C-37BF-440E-8C95-A2778C261DB2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förstå</a:t>
          </a:r>
          <a:r>
            <a:rPr lang="en-US" sz="2200" kern="1200" dirty="0"/>
            <a:t> </a:t>
          </a:r>
          <a:r>
            <a:rPr lang="en-US" sz="2200" kern="1200" dirty="0" err="1"/>
            <a:t>examens</a:t>
          </a:r>
          <a:r>
            <a:rPr lang="en-US" sz="2200" kern="1200" dirty="0"/>
            <a:t> </a:t>
          </a:r>
          <a:r>
            <a:rPr lang="en-US" sz="2200" kern="1200" dirty="0" err="1"/>
            <a:t>struktur</a:t>
          </a:r>
          <a:r>
            <a:rPr lang="en-US" sz="2200" kern="1200" dirty="0"/>
            <a:t> </a:t>
          </a:r>
        </a:p>
      </dsp:txBody>
      <dsp:txXfrm>
        <a:off x="1131174" y="3677241"/>
        <a:ext cx="5382429" cy="979371"/>
      </dsp:txXfrm>
    </dsp:sp>
    <dsp:sp modelId="{1BC7C2BC-4D09-42A1-8CD6-BD8ECC0438F5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D7037-5F4D-42E2-A379-9B33178EBA5B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B23C1-EBB6-4FFA-98E8-B5E5E0C3BE3E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hantera</a:t>
          </a:r>
          <a:r>
            <a:rPr lang="en-US" sz="2200" kern="1200" dirty="0"/>
            <a:t> </a:t>
          </a:r>
          <a:r>
            <a:rPr lang="en-US" sz="2200" kern="1200" dirty="0" err="1"/>
            <a:t>tiden</a:t>
          </a:r>
          <a:r>
            <a:rPr lang="en-US" sz="2200" kern="1200" dirty="0"/>
            <a:t> under </a:t>
          </a:r>
          <a:r>
            <a:rPr lang="en-US" sz="2200" kern="1200" dirty="0" err="1"/>
            <a:t>skrivandet</a:t>
          </a:r>
          <a:r>
            <a:rPr lang="en-US" sz="2200" kern="1200" dirty="0"/>
            <a:t>. </a:t>
          </a:r>
        </a:p>
      </dsp:txBody>
      <dsp:txXfrm>
        <a:off x="1131174" y="4901456"/>
        <a:ext cx="5382429" cy="979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D8124-B4A4-4E36-95FD-B63C6703F154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203FC-B543-4B5E-A011-3A607E27B81A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DAE48-8376-4F21-98DE-FF1FA7C13CAC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studieteknik</a:t>
          </a:r>
          <a:endParaRPr lang="en-US" sz="2200" kern="1200" dirty="0"/>
        </a:p>
      </dsp:txBody>
      <dsp:txXfrm>
        <a:off x="937002" y="1903"/>
        <a:ext cx="5576601" cy="811257"/>
      </dsp:txXfrm>
    </dsp:sp>
    <dsp:sp modelId="{AFCD451E-A947-4DEC-B009-394B3B2C41A5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B5821-60A4-4F52-8A5C-A94CE0D84E9D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1EB47-430E-4161-AA8C-C4F113E9716A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studiematerial</a:t>
          </a:r>
          <a:endParaRPr lang="en-US" sz="2200" kern="1200" dirty="0"/>
        </a:p>
      </dsp:txBody>
      <dsp:txXfrm>
        <a:off x="937002" y="1015975"/>
        <a:ext cx="5576601" cy="811257"/>
      </dsp:txXfrm>
    </dsp:sp>
    <dsp:sp modelId="{5480F4A3-E8AB-41D9-A47A-6FB23D7DBE4C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7B253-692D-48C3-B86D-77E9E0813C58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11E5C-135F-4A62-BA1C-1F047CF160B6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översiktskurs</a:t>
          </a:r>
          <a:r>
            <a:rPr lang="en-US" sz="2200" kern="1200" dirty="0"/>
            <a:t> </a:t>
          </a:r>
          <a:r>
            <a:rPr lang="en-US" sz="2200" kern="1200" dirty="0" err="1"/>
            <a:t>i</a:t>
          </a:r>
          <a:r>
            <a:rPr lang="en-US" sz="2200" kern="1200" dirty="0"/>
            <a:t> </a:t>
          </a:r>
          <a:r>
            <a:rPr lang="en-US" sz="2200" kern="1200" dirty="0" err="1"/>
            <a:t>Kardiologi</a:t>
          </a:r>
          <a:endParaRPr lang="en-US" sz="2200" kern="1200" dirty="0"/>
        </a:p>
      </dsp:txBody>
      <dsp:txXfrm>
        <a:off x="937002" y="2030048"/>
        <a:ext cx="5576601" cy="811257"/>
      </dsp:txXfrm>
    </dsp:sp>
    <dsp:sp modelId="{2FACC6BA-78BE-479D-B9F7-1A3301F58CD4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77336-1A27-406E-BEA6-3C9D032DEDCC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7E459-0166-4D49-BE2B-7AD3AD88538D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strategi</a:t>
          </a:r>
          <a:r>
            <a:rPr lang="en-US" sz="2200" kern="1200" dirty="0"/>
            <a:t> under </a:t>
          </a:r>
          <a:r>
            <a:rPr lang="en-US" sz="2200" kern="1200" dirty="0" err="1"/>
            <a:t>skrivandet</a:t>
          </a:r>
          <a:endParaRPr lang="en-US" sz="2200" kern="1200" dirty="0"/>
        </a:p>
      </dsp:txBody>
      <dsp:txXfrm>
        <a:off x="937002" y="3044120"/>
        <a:ext cx="5576601" cy="811257"/>
      </dsp:txXfrm>
    </dsp:sp>
    <dsp:sp modelId="{076DADCC-E04F-4D8C-9AAD-6B2441A2A223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9CC8A-17E1-4AE0-981F-22512E3F817D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93E49-F90E-428B-8337-BE41F9BAFC63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MCQ </a:t>
          </a:r>
          <a:r>
            <a:rPr lang="en-US" sz="2200" kern="1200" dirty="0" err="1"/>
            <a:t>träning</a:t>
          </a:r>
          <a:r>
            <a:rPr lang="en-US" sz="2200" kern="1200" dirty="0"/>
            <a:t> </a:t>
          </a:r>
        </a:p>
      </dsp:txBody>
      <dsp:txXfrm>
        <a:off x="937002" y="4058192"/>
        <a:ext cx="5576601" cy="811257"/>
      </dsp:txXfrm>
    </dsp:sp>
    <dsp:sp modelId="{2B7312C6-6B6F-4A10-BF1C-BB4D7E173CA6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7068D-4377-4F9C-A931-55C83919B659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B1A47-4383-4ACE-8B48-D7C35C469AA8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övriga</a:t>
          </a:r>
          <a:r>
            <a:rPr lang="en-US" sz="2200" kern="1200" dirty="0"/>
            <a:t> tips</a:t>
          </a:r>
        </a:p>
      </dsp:txBody>
      <dsp:txXfrm>
        <a:off x="937002" y="5072264"/>
        <a:ext cx="5576601" cy="811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62AAE-F021-44E9-82AE-031FB31E0813}">
      <dsp:nvSpPr>
        <dsp:cNvPr id="0" name=""/>
        <dsp:cNvSpPr/>
      </dsp:nvSpPr>
      <dsp:spPr>
        <a:xfrm>
          <a:off x="0" y="123708"/>
          <a:ext cx="6513603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organisera</a:t>
          </a:r>
          <a:r>
            <a:rPr lang="en-US" sz="3000" kern="1200" dirty="0"/>
            <a:t> </a:t>
          </a:r>
          <a:r>
            <a:rPr lang="en-US" sz="3000" kern="1200" dirty="0" err="1"/>
            <a:t>dina</a:t>
          </a:r>
          <a:r>
            <a:rPr lang="en-US" sz="3000" kern="1200" dirty="0"/>
            <a:t> studier</a:t>
          </a:r>
        </a:p>
      </dsp:txBody>
      <dsp:txXfrm>
        <a:off x="59399" y="183107"/>
        <a:ext cx="6394805" cy="1098002"/>
      </dsp:txXfrm>
    </dsp:sp>
    <dsp:sp modelId="{D9014D4C-0E4D-49C9-8BB3-4EC363C18330}">
      <dsp:nvSpPr>
        <dsp:cNvPr id="0" name=""/>
        <dsp:cNvSpPr/>
      </dsp:nvSpPr>
      <dsp:spPr>
        <a:xfrm>
          <a:off x="0" y="1444384"/>
          <a:ext cx="6513603" cy="151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/>
            <a:t>gör</a:t>
          </a:r>
          <a:r>
            <a:rPr lang="en-US" sz="2200" kern="1200" dirty="0"/>
            <a:t> </a:t>
          </a:r>
          <a:r>
            <a:rPr lang="en-US" sz="2200" kern="1200" dirty="0" err="1"/>
            <a:t>ett</a:t>
          </a:r>
          <a:r>
            <a:rPr lang="en-US" sz="2200" kern="1200" dirty="0"/>
            <a:t> </a:t>
          </a:r>
          <a:r>
            <a:rPr lang="en-US" sz="2200" kern="1200" dirty="0" err="1"/>
            <a:t>studieschema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/>
            <a:t>planera</a:t>
          </a:r>
          <a:r>
            <a:rPr lang="en-US" sz="2200" kern="1200" dirty="0"/>
            <a:t> din </a:t>
          </a:r>
          <a:r>
            <a:rPr lang="en-US" sz="2200" kern="1200" dirty="0" err="1"/>
            <a:t>studietid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/>
            <a:t>sätt</a:t>
          </a:r>
          <a:r>
            <a:rPr lang="en-US" sz="2200" kern="1200" dirty="0"/>
            <a:t> </a:t>
          </a:r>
          <a:r>
            <a:rPr lang="en-US" sz="2200" kern="1200" dirty="0" err="1"/>
            <a:t>upp</a:t>
          </a:r>
          <a:r>
            <a:rPr lang="en-US" sz="2200" kern="1200" dirty="0"/>
            <a:t> </a:t>
          </a:r>
          <a:r>
            <a:rPr lang="en-US" sz="2200" kern="1200" dirty="0" err="1"/>
            <a:t>mål</a:t>
          </a:r>
          <a:r>
            <a:rPr lang="en-US" sz="2200" kern="1200" dirty="0"/>
            <a:t>, </a:t>
          </a:r>
          <a:r>
            <a:rPr lang="en-US" sz="2200" kern="1200" dirty="0" err="1"/>
            <a:t>tex</a:t>
          </a:r>
          <a:r>
            <a:rPr lang="en-US" sz="2200" kern="1200" dirty="0"/>
            <a:t> </a:t>
          </a:r>
          <a:r>
            <a:rPr lang="en-US" sz="2200" kern="1200" dirty="0" err="1"/>
            <a:t>ett</a:t>
          </a:r>
          <a:r>
            <a:rPr lang="en-US" sz="2200" kern="1200" dirty="0"/>
            <a:t> </a:t>
          </a:r>
          <a:r>
            <a:rPr lang="en-US" sz="2200" kern="1200" dirty="0" err="1"/>
            <a:t>område</a:t>
          </a:r>
          <a:r>
            <a:rPr lang="en-US" sz="2200" kern="1200" dirty="0"/>
            <a:t> </a:t>
          </a:r>
          <a:r>
            <a:rPr lang="en-US" sz="2200" kern="1200" dirty="0" err="1"/>
            <a:t>varannan</a:t>
          </a:r>
          <a:r>
            <a:rPr lang="en-US" sz="2200" kern="1200" dirty="0"/>
            <a:t> </a:t>
          </a:r>
          <a:r>
            <a:rPr lang="en-US" sz="2200" kern="1200" dirty="0" err="1"/>
            <a:t>vecka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/>
            <a:t>ge</a:t>
          </a:r>
          <a:r>
            <a:rPr lang="en-US" sz="2200" kern="1200" dirty="0"/>
            <a:t> </a:t>
          </a:r>
          <a:r>
            <a:rPr lang="en-US" sz="2200" kern="1200" dirty="0" err="1"/>
            <a:t>utrymme</a:t>
          </a:r>
          <a:r>
            <a:rPr lang="en-US" sz="2200" kern="1200" dirty="0"/>
            <a:t> </a:t>
          </a:r>
          <a:r>
            <a:rPr lang="en-US" sz="2200" kern="1200" dirty="0" err="1"/>
            <a:t>för</a:t>
          </a:r>
          <a:r>
            <a:rPr lang="en-US" sz="2200" kern="1200" dirty="0"/>
            <a:t> repetition</a:t>
          </a:r>
        </a:p>
      </dsp:txBody>
      <dsp:txXfrm>
        <a:off x="0" y="1444384"/>
        <a:ext cx="6513603" cy="1513687"/>
      </dsp:txXfrm>
    </dsp:sp>
    <dsp:sp modelId="{302F5FCC-8883-4F8F-B743-87A6C7830701}">
      <dsp:nvSpPr>
        <dsp:cNvPr id="0" name=""/>
        <dsp:cNvSpPr/>
      </dsp:nvSpPr>
      <dsp:spPr>
        <a:xfrm>
          <a:off x="0" y="3359510"/>
          <a:ext cx="6513603" cy="876972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anteckningar</a:t>
          </a:r>
          <a:endParaRPr lang="en-US" sz="3000" kern="1200" dirty="0"/>
        </a:p>
      </dsp:txBody>
      <dsp:txXfrm>
        <a:off x="42810" y="3402320"/>
        <a:ext cx="6427983" cy="791352"/>
      </dsp:txXfrm>
    </dsp:sp>
    <dsp:sp modelId="{C458C5A7-BED9-49DE-9AFD-D170BE979550}">
      <dsp:nvSpPr>
        <dsp:cNvPr id="0" name=""/>
        <dsp:cNvSpPr/>
      </dsp:nvSpPr>
      <dsp:spPr>
        <a:xfrm>
          <a:off x="0" y="4798922"/>
          <a:ext cx="6513603" cy="72246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repetition</a:t>
          </a:r>
          <a:r>
            <a:rPr lang="en-US" sz="2200" kern="1200" dirty="0"/>
            <a:t> </a:t>
          </a:r>
        </a:p>
      </dsp:txBody>
      <dsp:txXfrm>
        <a:off x="35268" y="4834190"/>
        <a:ext cx="6443067" cy="6519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94843-F80B-4B41-8D02-AB1AAE886993}">
      <dsp:nvSpPr>
        <dsp:cNvPr id="0" name=""/>
        <dsp:cNvSpPr/>
      </dsp:nvSpPr>
      <dsp:spPr>
        <a:xfrm>
          <a:off x="0" y="691013"/>
          <a:ext cx="7315200" cy="13574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7BC58-1E98-42A3-AEE7-D27181B828A1}">
      <dsp:nvSpPr>
        <dsp:cNvPr id="0" name=""/>
        <dsp:cNvSpPr/>
      </dsp:nvSpPr>
      <dsp:spPr>
        <a:xfrm>
          <a:off x="410617" y="1040682"/>
          <a:ext cx="746576" cy="74657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9FE0C-9A07-4D22-BC1E-9E64F54FEF54}">
      <dsp:nvSpPr>
        <dsp:cNvPr id="0" name=""/>
        <dsp:cNvSpPr/>
      </dsp:nvSpPr>
      <dsp:spPr>
        <a:xfrm>
          <a:off x="1567810" y="735264"/>
          <a:ext cx="3291840" cy="1357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59" tIns="143659" rIns="143659" bIns="1436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ESC </a:t>
          </a:r>
          <a:r>
            <a:rPr lang="en-US" sz="2200" kern="1200" dirty="0" err="1"/>
            <a:t>rekommendationer</a:t>
          </a:r>
          <a:endParaRPr lang="en-US" sz="2200" kern="1200" dirty="0"/>
        </a:p>
      </dsp:txBody>
      <dsp:txXfrm>
        <a:off x="1567810" y="735264"/>
        <a:ext cx="3291840" cy="1357411"/>
      </dsp:txXfrm>
    </dsp:sp>
    <dsp:sp modelId="{9D8F873B-6437-4767-8704-296EB2B12056}">
      <dsp:nvSpPr>
        <dsp:cNvPr id="0" name=""/>
        <dsp:cNvSpPr/>
      </dsp:nvSpPr>
      <dsp:spPr>
        <a:xfrm>
          <a:off x="4859650" y="735264"/>
          <a:ext cx="2455549" cy="1357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59" tIns="143659" rIns="143659" bIns="1436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ingen</a:t>
          </a:r>
          <a:r>
            <a:rPr lang="en-US" sz="2200" kern="1200" dirty="0"/>
            <a:t> </a:t>
          </a:r>
          <a:r>
            <a:rPr lang="en-US" sz="2200" kern="1200" dirty="0" err="1"/>
            <a:t>lista</a:t>
          </a:r>
          <a:endParaRPr lang="en-US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läs</a:t>
          </a:r>
          <a:r>
            <a:rPr lang="en-US" sz="2200" kern="1200" dirty="0"/>
            <a:t> </a:t>
          </a:r>
          <a:r>
            <a:rPr lang="en-US" sz="2200" kern="1200" dirty="0" err="1"/>
            <a:t>brett</a:t>
          </a:r>
          <a:endParaRPr lang="en-US" sz="2200" kern="1200" dirty="0"/>
        </a:p>
      </dsp:txBody>
      <dsp:txXfrm>
        <a:off x="4859650" y="735264"/>
        <a:ext cx="2455549" cy="1357411"/>
      </dsp:txXfrm>
    </dsp:sp>
    <dsp:sp modelId="{F676208F-2CB7-4A1F-B919-D16A6DE273AD}">
      <dsp:nvSpPr>
        <dsp:cNvPr id="0" name=""/>
        <dsp:cNvSpPr/>
      </dsp:nvSpPr>
      <dsp:spPr>
        <a:xfrm>
          <a:off x="0" y="2520519"/>
          <a:ext cx="7315200" cy="13574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40C7F-BF8B-4311-8F5F-29544218EAE9}">
      <dsp:nvSpPr>
        <dsp:cNvPr id="0" name=""/>
        <dsp:cNvSpPr/>
      </dsp:nvSpPr>
      <dsp:spPr>
        <a:xfrm>
          <a:off x="410617" y="2737447"/>
          <a:ext cx="746576" cy="74657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AF1FA-6867-43DE-A4BE-777E7198571C}">
      <dsp:nvSpPr>
        <dsp:cNvPr id="0" name=""/>
        <dsp:cNvSpPr/>
      </dsp:nvSpPr>
      <dsp:spPr>
        <a:xfrm>
          <a:off x="1567810" y="2432029"/>
          <a:ext cx="3291840" cy="1357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59" tIns="143659" rIns="143659" bIns="1436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Informationskällor</a:t>
          </a:r>
          <a:endParaRPr lang="en-US" sz="2200" kern="1200" dirty="0"/>
        </a:p>
      </dsp:txBody>
      <dsp:txXfrm>
        <a:off x="1567810" y="2432029"/>
        <a:ext cx="3291840" cy="1357411"/>
      </dsp:txXfrm>
    </dsp:sp>
    <dsp:sp modelId="{EEEB9066-EB1A-4790-8147-BFEADD5DFC46}">
      <dsp:nvSpPr>
        <dsp:cNvPr id="0" name=""/>
        <dsp:cNvSpPr/>
      </dsp:nvSpPr>
      <dsp:spPr>
        <a:xfrm>
          <a:off x="4859650" y="2432029"/>
          <a:ext cx="2455549" cy="1357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59" tIns="143659" rIns="143659" bIns="1436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litteratur</a:t>
          </a:r>
          <a:r>
            <a:rPr lang="en-US" sz="2200" i="1" kern="1200" dirty="0"/>
            <a:t> </a:t>
          </a:r>
          <a:endParaRPr lang="en-US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ESC e-learning</a:t>
          </a:r>
        </a:p>
      </dsp:txBody>
      <dsp:txXfrm>
        <a:off x="4859650" y="2432029"/>
        <a:ext cx="2455549" cy="13574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FCDC5-44FC-403A-8BF0-6A72E6A57230}">
      <dsp:nvSpPr>
        <dsp:cNvPr id="0" name=""/>
        <dsp:cNvSpPr/>
      </dsp:nvSpPr>
      <dsp:spPr>
        <a:xfrm>
          <a:off x="0" y="2209"/>
          <a:ext cx="7560996" cy="14581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ESC Guidelines + Scientific Documents </a:t>
          </a:r>
        </a:p>
      </dsp:txBody>
      <dsp:txXfrm>
        <a:off x="71181" y="73390"/>
        <a:ext cx="7418634" cy="1315795"/>
      </dsp:txXfrm>
    </dsp:sp>
    <dsp:sp modelId="{855D661E-1883-4209-B8D4-29250124BDA9}">
      <dsp:nvSpPr>
        <dsp:cNvPr id="0" name=""/>
        <dsp:cNvSpPr/>
      </dsp:nvSpPr>
      <dsp:spPr>
        <a:xfrm rot="5400000">
          <a:off x="4563236" y="-159528"/>
          <a:ext cx="1166525" cy="484376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ESC Textbook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Braunwald's</a:t>
          </a:r>
          <a:r>
            <a:rPr lang="en-US" sz="2200" kern="1200" dirty="0"/>
            <a:t> Heart Disease</a:t>
          </a:r>
        </a:p>
      </dsp:txBody>
      <dsp:txXfrm rot="-5400000">
        <a:off x="2724618" y="1736035"/>
        <a:ext cx="4786818" cy="1052635"/>
      </dsp:txXfrm>
    </dsp:sp>
    <dsp:sp modelId="{002C54F9-1687-4262-BB44-FD0731288F2C}">
      <dsp:nvSpPr>
        <dsp:cNvPr id="0" name=""/>
        <dsp:cNvSpPr/>
      </dsp:nvSpPr>
      <dsp:spPr>
        <a:xfrm>
          <a:off x="0" y="1533274"/>
          <a:ext cx="2724617" cy="1458157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översiktsböcker</a:t>
          </a:r>
          <a:endParaRPr lang="en-US" sz="2200" kern="1200" dirty="0"/>
        </a:p>
      </dsp:txBody>
      <dsp:txXfrm>
        <a:off x="71181" y="1604455"/>
        <a:ext cx="2582255" cy="1315795"/>
      </dsp:txXfrm>
    </dsp:sp>
    <dsp:sp modelId="{1B3EA831-26DA-423C-B1CB-9DABFFD109B9}">
      <dsp:nvSpPr>
        <dsp:cNvPr id="0" name=""/>
        <dsp:cNvSpPr/>
      </dsp:nvSpPr>
      <dsp:spPr>
        <a:xfrm>
          <a:off x="0" y="3064339"/>
          <a:ext cx="7560996" cy="145815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UpToDate</a:t>
          </a:r>
        </a:p>
      </dsp:txBody>
      <dsp:txXfrm>
        <a:off x="71181" y="3135520"/>
        <a:ext cx="7418634" cy="13157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1B3D4-D13C-4022-AD84-EDD3EF553B56}">
      <dsp:nvSpPr>
        <dsp:cNvPr id="0" name=""/>
        <dsp:cNvSpPr/>
      </dsp:nvSpPr>
      <dsp:spPr>
        <a:xfrm>
          <a:off x="-23009" y="13197"/>
          <a:ext cx="6513603" cy="9765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D3DDF-1E22-4CF8-901D-1FBE70100F9E}">
      <dsp:nvSpPr>
        <dsp:cNvPr id="0" name=""/>
        <dsp:cNvSpPr/>
      </dsp:nvSpPr>
      <dsp:spPr>
        <a:xfrm>
          <a:off x="5676922" y="2039042"/>
          <a:ext cx="836681" cy="345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563A4-4917-4242-871E-10B4C9E68DAA}">
      <dsp:nvSpPr>
        <dsp:cNvPr id="0" name=""/>
        <dsp:cNvSpPr/>
      </dsp:nvSpPr>
      <dsp:spPr>
        <a:xfrm>
          <a:off x="100427" y="13197"/>
          <a:ext cx="6510954" cy="976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47" tIns="103347" rIns="103347" bIns="1033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stort</a:t>
          </a:r>
          <a:r>
            <a:rPr lang="en-US" sz="2200" kern="1200" dirty="0"/>
            <a:t> </a:t>
          </a:r>
          <a:r>
            <a:rPr lang="en-US" sz="2200" kern="1200" dirty="0" err="1"/>
            <a:t>utbud</a:t>
          </a:r>
          <a:r>
            <a:rPr lang="en-US" sz="2200" kern="1200" dirty="0"/>
            <a:t> av </a:t>
          </a:r>
          <a:r>
            <a:rPr lang="en-US" sz="2200" kern="1200" dirty="0" err="1"/>
            <a:t>hjälpmedel</a:t>
          </a:r>
          <a:r>
            <a:rPr lang="en-US" sz="2200" kern="1200" dirty="0"/>
            <a:t> </a:t>
          </a:r>
          <a:r>
            <a:rPr lang="en-US" sz="2200" kern="1200" dirty="0" err="1"/>
            <a:t>och</a:t>
          </a:r>
          <a:r>
            <a:rPr lang="en-US" sz="2200" kern="1200" dirty="0"/>
            <a:t> </a:t>
          </a:r>
          <a:r>
            <a:rPr lang="en-US" sz="2200" kern="1200" dirty="0" err="1"/>
            <a:t>utbildningsmaterial</a:t>
          </a:r>
          <a:endParaRPr lang="en-US" sz="2200" kern="1200" dirty="0"/>
        </a:p>
      </dsp:txBody>
      <dsp:txXfrm>
        <a:off x="100427" y="13197"/>
        <a:ext cx="6510954" cy="976505"/>
      </dsp:txXfrm>
    </dsp:sp>
    <dsp:sp modelId="{0CD934ED-6AD4-4D35-AAFB-589D15B5335D}">
      <dsp:nvSpPr>
        <dsp:cNvPr id="0" name=""/>
        <dsp:cNvSpPr/>
      </dsp:nvSpPr>
      <dsp:spPr>
        <a:xfrm>
          <a:off x="-97777" y="1233828"/>
          <a:ext cx="6513603" cy="9765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FD405-2D33-46BB-ACA5-B866C79126DF}">
      <dsp:nvSpPr>
        <dsp:cNvPr id="0" name=""/>
        <dsp:cNvSpPr/>
      </dsp:nvSpPr>
      <dsp:spPr>
        <a:xfrm>
          <a:off x="197615" y="1453542"/>
          <a:ext cx="537077" cy="5370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80BEB-3622-4A76-9021-45E14EB157A2}">
      <dsp:nvSpPr>
        <dsp:cNvPr id="0" name=""/>
        <dsp:cNvSpPr/>
      </dsp:nvSpPr>
      <dsp:spPr>
        <a:xfrm>
          <a:off x="1030086" y="1233828"/>
          <a:ext cx="5383534" cy="976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47" tIns="103347" rIns="103347" bIns="1033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ESC e Learning </a:t>
          </a:r>
          <a:r>
            <a:rPr lang="en-US" sz="2200" kern="1200" dirty="0" err="1"/>
            <a:t>plattform</a:t>
          </a:r>
          <a:r>
            <a:rPr lang="en-US" sz="2200" kern="1200" dirty="0"/>
            <a:t> (</a:t>
          </a:r>
          <a:r>
            <a:rPr lang="en-US" sz="2200" kern="1200" dirty="0" err="1"/>
            <a:t>ESCeL</a:t>
          </a:r>
          <a:r>
            <a:rPr lang="en-US" sz="2200" kern="1200" dirty="0"/>
            <a:t>)</a:t>
          </a:r>
        </a:p>
      </dsp:txBody>
      <dsp:txXfrm>
        <a:off x="1030086" y="1233828"/>
        <a:ext cx="5383534" cy="976505"/>
      </dsp:txXfrm>
    </dsp:sp>
    <dsp:sp modelId="{6E28F05E-55C5-46C4-A124-85396FF163B9}">
      <dsp:nvSpPr>
        <dsp:cNvPr id="0" name=""/>
        <dsp:cNvSpPr/>
      </dsp:nvSpPr>
      <dsp:spPr>
        <a:xfrm>
          <a:off x="-97777" y="2454460"/>
          <a:ext cx="6513603" cy="9765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68446-0168-46F4-AD2F-743998ACEDAE}">
      <dsp:nvSpPr>
        <dsp:cNvPr id="0" name=""/>
        <dsp:cNvSpPr/>
      </dsp:nvSpPr>
      <dsp:spPr>
        <a:xfrm>
          <a:off x="197615" y="2674174"/>
          <a:ext cx="537077" cy="5370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24530-18C8-45F7-A628-D3BC08DEE6C1}">
      <dsp:nvSpPr>
        <dsp:cNvPr id="0" name=""/>
        <dsp:cNvSpPr/>
      </dsp:nvSpPr>
      <dsp:spPr>
        <a:xfrm>
          <a:off x="1030086" y="2454460"/>
          <a:ext cx="5383534" cy="976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47" tIns="103347" rIns="103347" bIns="1033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ESC Guidelines into Practice Tracks</a:t>
          </a:r>
        </a:p>
      </dsp:txBody>
      <dsp:txXfrm>
        <a:off x="1030086" y="2454460"/>
        <a:ext cx="5383534" cy="976505"/>
      </dsp:txXfrm>
    </dsp:sp>
    <dsp:sp modelId="{78B720AA-64C3-4CC6-8E78-2B1153E2B803}">
      <dsp:nvSpPr>
        <dsp:cNvPr id="0" name=""/>
        <dsp:cNvSpPr/>
      </dsp:nvSpPr>
      <dsp:spPr>
        <a:xfrm>
          <a:off x="-97777" y="3675091"/>
          <a:ext cx="6513603" cy="9765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D2344-22E4-434C-A158-38E436F88623}">
      <dsp:nvSpPr>
        <dsp:cNvPr id="0" name=""/>
        <dsp:cNvSpPr/>
      </dsp:nvSpPr>
      <dsp:spPr>
        <a:xfrm>
          <a:off x="197615" y="3894805"/>
          <a:ext cx="537077" cy="5370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3D5DC-FD5C-4C17-B45F-FC87CB518952}">
      <dsp:nvSpPr>
        <dsp:cNvPr id="0" name=""/>
        <dsp:cNvSpPr/>
      </dsp:nvSpPr>
      <dsp:spPr>
        <a:xfrm>
          <a:off x="1030086" y="3675091"/>
          <a:ext cx="5383534" cy="976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47" tIns="103347" rIns="103347" bIns="1033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webinars</a:t>
          </a:r>
        </a:p>
      </dsp:txBody>
      <dsp:txXfrm>
        <a:off x="1030086" y="3675091"/>
        <a:ext cx="5383534" cy="976505"/>
      </dsp:txXfrm>
    </dsp:sp>
    <dsp:sp modelId="{84277F27-58FD-45BD-BAEA-951EC569B283}">
      <dsp:nvSpPr>
        <dsp:cNvPr id="0" name=""/>
        <dsp:cNvSpPr/>
      </dsp:nvSpPr>
      <dsp:spPr>
        <a:xfrm>
          <a:off x="-97777" y="4895723"/>
          <a:ext cx="6513603" cy="9765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A30A3-8AF2-49D3-BA2B-12735F90F5BF}">
      <dsp:nvSpPr>
        <dsp:cNvPr id="0" name=""/>
        <dsp:cNvSpPr/>
      </dsp:nvSpPr>
      <dsp:spPr>
        <a:xfrm>
          <a:off x="197615" y="5115437"/>
          <a:ext cx="537077" cy="5370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F48AA-2C62-4A0D-A9D7-0CF8D49E510E}">
      <dsp:nvSpPr>
        <dsp:cNvPr id="0" name=""/>
        <dsp:cNvSpPr/>
      </dsp:nvSpPr>
      <dsp:spPr>
        <a:xfrm>
          <a:off x="1030086" y="4895723"/>
          <a:ext cx="5383534" cy="976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47" tIns="103347" rIns="103347" bIns="1033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ESC Clinical Case Gallery</a:t>
          </a:r>
        </a:p>
      </dsp:txBody>
      <dsp:txXfrm>
        <a:off x="1030086" y="4895723"/>
        <a:ext cx="5383534" cy="9765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2921B-C3CA-4E23-A7BA-D8278BBBB5AB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5B3D3-294D-42DF-873A-F65258F2F298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018D6-67DA-4090-BB44-37E75DD0C5AC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webbaserad</a:t>
          </a:r>
          <a:r>
            <a:rPr lang="en-US" sz="2200" kern="1200" dirty="0"/>
            <a:t> </a:t>
          </a:r>
          <a:r>
            <a:rPr lang="en-US" sz="2200" kern="1200" dirty="0" err="1"/>
            <a:t>utbildningsplattform</a:t>
          </a:r>
          <a:endParaRPr lang="en-US" sz="2200" kern="1200" dirty="0"/>
        </a:p>
      </dsp:txBody>
      <dsp:txXfrm>
        <a:off x="1131174" y="4597"/>
        <a:ext cx="5382429" cy="979371"/>
      </dsp:txXfrm>
    </dsp:sp>
    <dsp:sp modelId="{DC62F317-A768-4C31-9305-C0DAA0A3B0B9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50B01-B287-489C-BE27-519CC18674DA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AD2B0-0F2D-4BD6-9AB4-CB6EF0A747F9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flera ’’learning programmes’’</a:t>
          </a:r>
        </a:p>
      </dsp:txBody>
      <dsp:txXfrm>
        <a:off x="1131174" y="1228812"/>
        <a:ext cx="5382429" cy="979371"/>
      </dsp:txXfrm>
    </dsp:sp>
    <dsp:sp modelId="{32501796-42B4-474D-8E9E-B45479FF4C2D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6591E-86A7-4A53-BF4C-516750769674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816A7-0FCE-477A-8AD9-CCA004740EF2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ESC General Cardiology Continuing Professional Development </a:t>
          </a:r>
          <a:r>
            <a:rPr lang="en-US" sz="2200" kern="1200" dirty="0" err="1"/>
            <a:t>Programme</a:t>
          </a:r>
          <a:endParaRPr lang="en-US" sz="2200" kern="1200" dirty="0"/>
        </a:p>
      </dsp:txBody>
      <dsp:txXfrm>
        <a:off x="1131174" y="2453027"/>
        <a:ext cx="5382429" cy="979371"/>
      </dsp:txXfrm>
    </dsp:sp>
    <dsp:sp modelId="{E323F130-3C61-4398-87AA-3235A1EA30B5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12676-CF9F-4000-A379-CA498519EEF4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8097A-11F1-4A50-A503-CBA6DF9C6CC3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28 </a:t>
          </a:r>
          <a:r>
            <a:rPr lang="en-US" sz="2200" kern="1200" dirty="0" err="1"/>
            <a:t>områden</a:t>
          </a:r>
          <a:r>
            <a:rPr lang="en-US" sz="2200" kern="1200" dirty="0"/>
            <a:t> med </a:t>
          </a:r>
          <a:r>
            <a:rPr lang="en-US" sz="2200" kern="1200" dirty="0" err="1"/>
            <a:t>flertal</a:t>
          </a:r>
          <a:r>
            <a:rPr lang="en-US" sz="2200" kern="1200" dirty="0"/>
            <a:t> </a:t>
          </a:r>
          <a:r>
            <a:rPr lang="en-US" sz="2200" kern="1200" dirty="0" err="1"/>
            <a:t>kurser</a:t>
          </a:r>
          <a:r>
            <a:rPr lang="en-US" sz="2200" kern="1200" dirty="0"/>
            <a:t> </a:t>
          </a:r>
          <a:r>
            <a:rPr lang="sv-SE" sz="2200" b="0" i="0" kern="1200" dirty="0"/>
            <a:t>&amp;</a:t>
          </a:r>
          <a:r>
            <a:rPr lang="en-US" sz="2200" kern="1200" dirty="0"/>
            <a:t> MCQ-</a:t>
          </a:r>
          <a:r>
            <a:rPr lang="en-US" sz="2200" kern="1200" dirty="0" err="1"/>
            <a:t>frågor</a:t>
          </a:r>
          <a:endParaRPr lang="en-US" sz="2200" kern="1200" dirty="0"/>
        </a:p>
      </dsp:txBody>
      <dsp:txXfrm>
        <a:off x="1131174" y="3677241"/>
        <a:ext cx="5382429" cy="979371"/>
      </dsp:txXfrm>
    </dsp:sp>
    <dsp:sp modelId="{FE6CA2E2-C0B9-4411-A479-7B6726D6BA1C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0C149-D743-448F-9004-BBA210D8413F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F7C9C-2BC7-4588-83DC-AFA47D0EFEF8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baserad</a:t>
          </a:r>
          <a:r>
            <a:rPr lang="en-US" sz="2200" kern="1200" dirty="0"/>
            <a:t> </a:t>
          </a:r>
          <a:r>
            <a:rPr lang="en-US" sz="2200" kern="1200" dirty="0" err="1"/>
            <a:t>på</a:t>
          </a:r>
          <a:r>
            <a:rPr lang="en-US" sz="2200" kern="1200" dirty="0"/>
            <a:t> ESC Guidelines </a:t>
          </a:r>
          <a:r>
            <a:rPr lang="sv-SE" sz="2200" b="0" i="0" kern="1200" dirty="0"/>
            <a:t>&amp;</a:t>
          </a:r>
          <a:r>
            <a:rPr lang="en-US" sz="2200" kern="1200" dirty="0"/>
            <a:t> ESC </a:t>
          </a:r>
          <a:r>
            <a:rPr lang="en-US" sz="2200" kern="1200" dirty="0" err="1"/>
            <a:t>textboken</a:t>
          </a:r>
          <a:endParaRPr lang="en-US" sz="2200" kern="1200" dirty="0"/>
        </a:p>
      </dsp:txBody>
      <dsp:txXfrm>
        <a:off x="1131174" y="4901456"/>
        <a:ext cx="5382429" cy="9793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8EEA4-BF92-40E9-AEC8-F8223741C31A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BA98D-C993-4C8E-AA28-E3D800099F34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5B19A-CA0C-4170-9067-C3982E4D39D9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material </a:t>
          </a:r>
          <a:r>
            <a:rPr lang="en-US" sz="2200" kern="1200" dirty="0" err="1"/>
            <a:t>från</a:t>
          </a:r>
          <a:r>
            <a:rPr lang="en-US" sz="2200" kern="1200" dirty="0"/>
            <a:t> ESC </a:t>
          </a:r>
          <a:r>
            <a:rPr lang="en-US" sz="2200" kern="1200" dirty="0" err="1"/>
            <a:t>kongresser</a:t>
          </a:r>
          <a:r>
            <a:rPr lang="en-US" sz="2200" kern="1200" dirty="0"/>
            <a:t> </a:t>
          </a:r>
        </a:p>
      </dsp:txBody>
      <dsp:txXfrm>
        <a:off x="1941716" y="718"/>
        <a:ext cx="4571887" cy="1681139"/>
      </dsp:txXfrm>
    </dsp:sp>
    <dsp:sp modelId="{AEFD916B-1BDC-489E-907D-D96718CC97FB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3AF3A-7E46-45AE-9ED9-A53AC3BDAAA2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92D9B-DAF5-4E5E-97EB-43212CF1D781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webcasts, </a:t>
          </a:r>
          <a:r>
            <a:rPr lang="en-US" sz="2200" kern="1200" dirty="0" err="1"/>
            <a:t>kongressföreläsningar</a:t>
          </a:r>
          <a:r>
            <a:rPr lang="en-US" sz="2200" kern="1200" dirty="0"/>
            <a:t>, posters</a:t>
          </a:r>
        </a:p>
      </dsp:txBody>
      <dsp:txXfrm>
        <a:off x="1941716" y="2102143"/>
        <a:ext cx="4571887" cy="1681139"/>
      </dsp:txXfrm>
    </dsp:sp>
    <dsp:sp modelId="{4EC9049D-1E43-42B2-9CCB-E1DF90A0BC6C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4FFFA-3157-4BBD-9FDC-3AFCAE8643F2}">
      <dsp:nvSpPr>
        <dsp:cNvPr id="0" name=""/>
        <dsp:cNvSpPr/>
      </dsp:nvSpPr>
      <dsp:spPr>
        <a:xfrm>
          <a:off x="439391" y="4552328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84849-BF23-404B-8060-98A35FCA2397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kopplat</a:t>
          </a:r>
          <a:r>
            <a:rPr lang="en-US" sz="2200" kern="1200" dirty="0"/>
            <a:t> till ESC Guidelines</a:t>
          </a:r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C618B-A53B-4665-81BD-8082ECBD5B01}" type="datetimeFigureOut">
              <a:rPr lang="sv-SE" smtClean="0"/>
              <a:t>2020-02-17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2F6D1-2925-4A08-A091-2F3D1C7632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933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2F6D1-2925-4A08-A091-2F3D1C7632A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068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2F6D1-2925-4A08-A091-2F3D1C7632A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3022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2F6D1-2925-4A08-A091-2F3D1C7632A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2430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Consensus </a:t>
            </a:r>
            <a:r>
              <a:rPr lang="en-US" dirty="0" err="1"/>
              <a:t>Statments</a:t>
            </a:r>
            <a:r>
              <a:rPr lang="en-US" dirty="0"/>
              <a:t> and Position Papers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2F6D1-2925-4A08-A091-2F3D1C7632A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278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2F6D1-2925-4A08-A091-2F3D1C7632A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623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2F6D1-2925-4A08-A091-2F3D1C7632A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924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2F6D1-2925-4A08-A091-2F3D1C7632A6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7487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2F6D1-2925-4A08-A091-2F3D1C7632A6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512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2F6D1-2925-4A08-A091-2F3D1C7632A6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064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E2BFD2-D217-468B-AC57-F2683D481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D0212E-2388-4EAF-8A4F-2581C78CF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E1C340E-9F96-4E65-9ACC-F8A52C11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CAD1-490E-4F96-88A0-A7F91DC0AD78}" type="datetimeFigureOut">
              <a:rPr lang="sv-SE" smtClean="0"/>
              <a:t>2020-02-17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89D728-424B-460B-B4AC-9E942E898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38D32D-ABFF-4A81-996B-17ADE2D5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C279-C0F9-4F42-A5C2-2B4EC8E88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308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9FA066-00DF-4516-8CAB-6E993EC19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54CED7B-2FC8-4376-B75B-9815E4A3B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F76018-FD29-4753-8875-E819C224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CAD1-490E-4F96-88A0-A7F91DC0AD78}" type="datetimeFigureOut">
              <a:rPr lang="sv-SE" smtClean="0"/>
              <a:t>2020-02-17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C5C4A6-BA01-44AE-BFFD-98C06ABE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2A4BE2-DF4C-488D-BB45-61B1978A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C279-C0F9-4F42-A5C2-2B4EC8E88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355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C2F7A2B-BEB2-4502-92DC-13E634203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4632FE6-5F31-4500-9294-C25D1676E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91D3DB1-0157-48F4-AF77-991CE00F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CAD1-490E-4F96-88A0-A7F91DC0AD78}" type="datetimeFigureOut">
              <a:rPr lang="sv-SE" smtClean="0"/>
              <a:t>2020-02-17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3E4486-A9A7-4C80-8B8F-A2B19F35B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F87F771-6CEE-4B01-B405-2CFB75DB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C279-C0F9-4F42-A5C2-2B4EC8E88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595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FD3D8E-EA10-4CA9-B93C-16469893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8509E6-60D5-481D-93F3-D89F2DE85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42AA92-2BED-47E9-BD5B-6071C9530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CAD1-490E-4F96-88A0-A7F91DC0AD78}" type="datetimeFigureOut">
              <a:rPr lang="sv-SE" smtClean="0"/>
              <a:t>2020-02-17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4CCA85-A2BE-44F2-8AEB-65C6C957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BC62D2-BDD3-42ED-8529-1FA536A9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C279-C0F9-4F42-A5C2-2B4EC8E88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739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72FF9-EC97-47D9-A983-6DD431D2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7EE8ED-ED84-494A-98F8-8971A5DC4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BEB496-DF68-4F24-9B8D-C2F1D5D09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CAD1-490E-4F96-88A0-A7F91DC0AD78}" type="datetimeFigureOut">
              <a:rPr lang="sv-SE" smtClean="0"/>
              <a:t>2020-02-17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FBA321-2356-484C-97F0-37203342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42C221-4BF8-4770-B694-B2E74C22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C279-C0F9-4F42-A5C2-2B4EC8E88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54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A956A-983B-4EF5-9660-382508FF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51E2DD-BDE5-43DA-9E31-CC6316420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BD22A08-0B40-4038-BEF7-D30A64E96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5B1135F-F5BF-4FB6-B9F9-E19D1252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CAD1-490E-4F96-88A0-A7F91DC0AD78}" type="datetimeFigureOut">
              <a:rPr lang="sv-SE" smtClean="0"/>
              <a:t>2020-02-17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0306621-E837-44EB-B6FF-00D08543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F36A3EE-54BB-4EC7-86D7-EA92B83B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C279-C0F9-4F42-A5C2-2B4EC8E88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27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6400BB-1247-4D9D-8E1C-F96871F8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5572EF6-E53A-4A6E-8FF0-3FA0AC6DA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F5FA9B9-710F-4E71-B34D-73A99A2D8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5D2591-877F-4F37-8E0D-D40F7ACA8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B6DBABB-31E9-460C-B51A-9C253AAE1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6C5466E-6265-49B2-A68C-52CB10AC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CAD1-490E-4F96-88A0-A7F91DC0AD78}" type="datetimeFigureOut">
              <a:rPr lang="sv-SE" smtClean="0"/>
              <a:t>2020-02-17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FAA442D-C131-4BC7-A0FE-DED63641A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E26973B-E786-4A79-A08D-D98468801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C279-C0F9-4F42-A5C2-2B4EC8E88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974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EC346C-8F25-4AB3-997C-EDDD6C2A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8E7B95E-C855-4417-8124-DBD0E75C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CAD1-490E-4F96-88A0-A7F91DC0AD78}" type="datetimeFigureOut">
              <a:rPr lang="sv-SE" smtClean="0"/>
              <a:t>2020-02-17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279CE42-8075-4974-B501-52AB380F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8477D32-C387-40DE-9BF5-B42F034C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C279-C0F9-4F42-A5C2-2B4EC8E88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092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9255D52-7EB2-4EF4-A8B4-557E2E61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CAD1-490E-4F96-88A0-A7F91DC0AD78}" type="datetimeFigureOut">
              <a:rPr lang="sv-SE" smtClean="0"/>
              <a:t>2020-02-17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5CEFA1F-75CD-4CBE-B0CD-367695E4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F4A149C-CCCD-4543-B0B8-B1400A58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C279-C0F9-4F42-A5C2-2B4EC8E88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29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0A4E10-FA49-4F2B-94AB-61AB088E9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562DEA-324A-48C1-B505-C7AEB04BF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D13D4B-B35A-4C50-9FB3-EFB433D40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9C2D3B1-B3B9-42BA-B285-3A6B74C22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CAD1-490E-4F96-88A0-A7F91DC0AD78}" type="datetimeFigureOut">
              <a:rPr lang="sv-SE" smtClean="0"/>
              <a:t>2020-02-17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006E90-FBDC-4E89-A9AC-6B40E1794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E2B3C47-C3F4-4798-86F1-03FA9D83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C279-C0F9-4F42-A5C2-2B4EC8E88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83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306C7C-699F-4D36-9B45-269F52B05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6016D55-8D6A-4E97-822B-30168BDCE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79D167-CB1C-4316-A6C9-5E2E8A903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2BF1507-83ED-4771-852A-9AA5C2D5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CAD1-490E-4F96-88A0-A7F91DC0AD78}" type="datetimeFigureOut">
              <a:rPr lang="sv-SE" smtClean="0"/>
              <a:t>2020-02-17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BA8CE3F-CAF3-4194-9916-0EEEEB39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B033F3-ED19-4703-899D-FF74801B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C279-C0F9-4F42-A5C2-2B4EC8E88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608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C67ADCF-6094-47F4-985D-A13E7CA9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C8B2D9-73F6-4546-93F0-6C9925254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8A3F72-3869-45A1-AA86-9BDECE984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CAD1-490E-4F96-88A0-A7F91DC0AD78}" type="datetimeFigureOut">
              <a:rPr lang="sv-SE" smtClean="0"/>
              <a:t>2020-02-17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494432-C2DC-4109-B6B6-E0BC65722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4872A1-2C6B-42C7-A50A-CAA529500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C279-C0F9-4F42-A5C2-2B4EC8E88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430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E6A29A-D309-455C-943C-77831224C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7" y="827356"/>
            <a:ext cx="4645250" cy="2889114"/>
          </a:xfrm>
        </p:spPr>
        <p:txBody>
          <a:bodyPr anchor="b">
            <a:normAutofit/>
          </a:bodyPr>
          <a:lstStyle/>
          <a:p>
            <a:pPr algn="l"/>
            <a:br>
              <a:rPr lang="sv-SE" sz="3800" b="1" dirty="0"/>
            </a:br>
            <a:r>
              <a:rPr lang="sv-SE" sz="3800" b="1" dirty="0"/>
              <a:t>Att förbereda sig inför ESC specialistexamen</a:t>
            </a:r>
            <a:r>
              <a:rPr lang="sv-SE" sz="3800" dirty="0"/>
              <a:t>-</a:t>
            </a:r>
            <a:r>
              <a:rPr lang="sv-SE" sz="3800" b="1" dirty="0"/>
              <a:t> inte bara att läsa litteraturen</a:t>
            </a:r>
            <a:r>
              <a:rPr lang="sv-SE" sz="3800" dirty="0"/>
              <a:t>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5A48474-D8C5-4522-8E4C-CFBADD369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565501"/>
          </a:xfrm>
        </p:spPr>
        <p:txBody>
          <a:bodyPr anchor="t">
            <a:noAutofit/>
          </a:bodyPr>
          <a:lstStyle/>
          <a:p>
            <a:pPr algn="l"/>
            <a:r>
              <a:rPr lang="sv-SE" sz="1400" dirty="0" err="1"/>
              <a:t>Ioannis</a:t>
            </a:r>
            <a:r>
              <a:rPr lang="sv-SE" sz="1400" dirty="0"/>
              <a:t> </a:t>
            </a:r>
            <a:r>
              <a:rPr lang="sv-SE" sz="1400" dirty="0" err="1"/>
              <a:t>Katsoularis</a:t>
            </a:r>
            <a:endParaRPr lang="sv-SE" sz="1400" dirty="0"/>
          </a:p>
          <a:p>
            <a:pPr algn="l"/>
            <a:r>
              <a:rPr lang="sv-SE" sz="1400" dirty="0"/>
              <a:t>Specialistläkare, Kardiologen, NUS</a:t>
            </a:r>
          </a:p>
          <a:p>
            <a:pPr algn="l"/>
            <a:endParaRPr lang="en-US" sz="1400" dirty="0"/>
          </a:p>
          <a:p>
            <a:pPr algn="l"/>
            <a:r>
              <a:rPr lang="sv-SE" sz="1400" dirty="0"/>
              <a:t>Stockholm</a:t>
            </a:r>
          </a:p>
          <a:p>
            <a:pPr algn="l"/>
            <a:r>
              <a:rPr lang="sv-SE" sz="1400" dirty="0"/>
              <a:t>200207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A51493-E659-4D09-8BE3-12BC449418C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0" r="38159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633204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FFC9FC-BDC4-404D-9106-0A29F04F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skärmbild, dator&#10;&#10;Automatiskt genererad beskrivning">
            <a:extLst>
              <a:ext uri="{FF2B5EF4-FFF2-40B4-BE49-F238E27FC236}">
                <a16:creationId xmlns:a16="http://schemas.microsoft.com/office/drawing/2014/main" id="{0E8F88A6-623C-4A7B-9559-B2022BBCE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744"/>
            <a:ext cx="12192000" cy="6804255"/>
          </a:xfr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FB86D0A2-4193-47A6-AC47-A527D3E2F5D7}"/>
              </a:ext>
            </a:extLst>
          </p:cNvPr>
          <p:cNvSpPr/>
          <p:nvPr/>
        </p:nvSpPr>
        <p:spPr>
          <a:xfrm>
            <a:off x="8568813" y="1430594"/>
            <a:ext cx="825910" cy="5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F84B9908-1DFE-4857-9677-A7101B5A95C9}"/>
              </a:ext>
            </a:extLst>
          </p:cNvPr>
          <p:cNvSpPr/>
          <p:nvPr/>
        </p:nvSpPr>
        <p:spPr>
          <a:xfrm>
            <a:off x="1833716" y="2689123"/>
            <a:ext cx="825910" cy="5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90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04412-9992-4005-9C24-4E05BD16E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skärmbild, dator, bärbar dator, skärm&#10;&#10;Automatiskt genererad beskrivning">
            <a:extLst>
              <a:ext uri="{FF2B5EF4-FFF2-40B4-BE49-F238E27FC236}">
                <a16:creationId xmlns:a16="http://schemas.microsoft.com/office/drawing/2014/main" id="{20601139-976B-42A9-95B8-3AC967EA7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" y="0"/>
            <a:ext cx="12160638" cy="6857999"/>
          </a:xfr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68E42A54-2355-42ED-8019-80B1BC28C969}"/>
              </a:ext>
            </a:extLst>
          </p:cNvPr>
          <p:cNvSpPr/>
          <p:nvPr/>
        </p:nvSpPr>
        <p:spPr>
          <a:xfrm>
            <a:off x="2802193" y="2636298"/>
            <a:ext cx="2359741" cy="1325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570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E6F227-70D5-4FE3-A7C3-D1495CE6D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skärmbild&#10;&#10;Automatiskt genererad beskrivning">
            <a:extLst>
              <a:ext uri="{FF2B5EF4-FFF2-40B4-BE49-F238E27FC236}">
                <a16:creationId xmlns:a16="http://schemas.microsoft.com/office/drawing/2014/main" id="{E4437F0B-A975-40A3-9C97-2F8C237BA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" y="1"/>
            <a:ext cx="12158179" cy="6800850"/>
          </a:xfr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3584B9DE-CA51-4691-826E-8FA7306B9BE9}"/>
              </a:ext>
            </a:extLst>
          </p:cNvPr>
          <p:cNvSpPr/>
          <p:nvPr/>
        </p:nvSpPr>
        <p:spPr>
          <a:xfrm>
            <a:off x="6096000" y="4159045"/>
            <a:ext cx="1135626" cy="1017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1573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DF47D1-F00C-4FA1-9235-9F87BFD9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skärmbild, dator&#10;&#10;Automatiskt genererad beskrivning">
            <a:extLst>
              <a:ext uri="{FF2B5EF4-FFF2-40B4-BE49-F238E27FC236}">
                <a16:creationId xmlns:a16="http://schemas.microsoft.com/office/drawing/2014/main" id="{8B3AF648-B07F-4274-943D-818C709F5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4650"/>
          </a:xfr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A212DB1C-E9BD-4A79-B2C4-6541424283BA}"/>
              </a:ext>
            </a:extLst>
          </p:cNvPr>
          <p:cNvSpPr/>
          <p:nvPr/>
        </p:nvSpPr>
        <p:spPr>
          <a:xfrm>
            <a:off x="3141406" y="4807975"/>
            <a:ext cx="2344993" cy="5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0555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3A0F19-0EA6-40FB-8A7C-DB66A4E85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skärmbild, skärm, lastbil, dator&#10;&#10;Automatiskt genererad beskrivning">
            <a:extLst>
              <a:ext uri="{FF2B5EF4-FFF2-40B4-BE49-F238E27FC236}">
                <a16:creationId xmlns:a16="http://schemas.microsoft.com/office/drawing/2014/main" id="{717D0DB3-0A91-4460-A126-F8D7AA92F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" y="0"/>
            <a:ext cx="12134418" cy="6858000"/>
          </a:xfr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7BDAA30C-C460-4524-8ADA-99EF0BF70290}"/>
              </a:ext>
            </a:extLst>
          </p:cNvPr>
          <p:cNvSpPr/>
          <p:nvPr/>
        </p:nvSpPr>
        <p:spPr>
          <a:xfrm>
            <a:off x="3333136" y="3988606"/>
            <a:ext cx="825910" cy="5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46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C068BD-1E0D-48B3-BC45-B309C5797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skärmbild, dator, skärm, bärbar dator&#10;&#10;Automatiskt genererad beskrivning">
            <a:extLst>
              <a:ext uri="{FF2B5EF4-FFF2-40B4-BE49-F238E27FC236}">
                <a16:creationId xmlns:a16="http://schemas.microsoft.com/office/drawing/2014/main" id="{FC78BC19-C537-4233-A4C9-BFE91A851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" y="0"/>
            <a:ext cx="12193412" cy="6858000"/>
          </a:xfrm>
        </p:spPr>
      </p:pic>
    </p:spTree>
    <p:extLst>
      <p:ext uri="{BB962C8B-B14F-4D97-AF65-F5344CB8AC3E}">
        <p14:creationId xmlns:p14="http://schemas.microsoft.com/office/powerpoint/2010/main" val="3764342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D90249-0239-4C3F-A8AA-8855C4CA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6" y="1012004"/>
            <a:ext cx="3795091" cy="4795408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ESC </a:t>
            </a:r>
            <a:r>
              <a:rPr lang="sv-SE" sz="3600" dirty="0" err="1">
                <a:solidFill>
                  <a:srgbClr val="FFFFFF"/>
                </a:solidFill>
              </a:rPr>
              <a:t>Guidelines</a:t>
            </a:r>
            <a:r>
              <a:rPr lang="sv-SE" sz="3600" dirty="0">
                <a:solidFill>
                  <a:srgbClr val="FFFFFF"/>
                </a:solidFill>
              </a:rPr>
              <a:t> </a:t>
            </a:r>
            <a:br>
              <a:rPr lang="sv-SE" sz="3600" dirty="0">
                <a:solidFill>
                  <a:srgbClr val="FFFFFF"/>
                </a:solidFill>
              </a:rPr>
            </a:br>
            <a:r>
              <a:rPr lang="sv-SE" sz="3600" dirty="0" err="1">
                <a:solidFill>
                  <a:srgbClr val="FFFFFF"/>
                </a:solidFill>
              </a:rPr>
              <a:t>into</a:t>
            </a:r>
            <a:r>
              <a:rPr lang="sv-SE" sz="3600" dirty="0">
                <a:solidFill>
                  <a:srgbClr val="FFFFFF"/>
                </a:solidFill>
              </a:rPr>
              <a:t> </a:t>
            </a:r>
            <a:r>
              <a:rPr lang="sv-SE" sz="3600" dirty="0" err="1">
                <a:solidFill>
                  <a:srgbClr val="FFFFFF"/>
                </a:solidFill>
              </a:rPr>
              <a:t>Practice</a:t>
            </a:r>
            <a:r>
              <a:rPr lang="sv-SE" sz="3600" dirty="0">
                <a:solidFill>
                  <a:srgbClr val="FFFFFF"/>
                </a:solidFill>
              </a:rPr>
              <a:t> </a:t>
            </a:r>
            <a:r>
              <a:rPr lang="sv-SE" sz="3600" dirty="0" err="1">
                <a:solidFill>
                  <a:srgbClr val="FFFFFF"/>
                </a:solidFill>
              </a:rPr>
              <a:t>Tracks</a:t>
            </a:r>
            <a:endParaRPr lang="sv-SE" sz="3600" dirty="0">
              <a:solidFill>
                <a:srgbClr val="FFFFFF"/>
              </a:solidFill>
            </a:endParaRP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2FDD2F8C-E037-4896-A71A-6BD71C8CC0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7474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9624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04412-9992-4005-9C24-4E05BD16E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skärmbild, dator, bärbar dator, skärm&#10;&#10;Automatiskt genererad beskrivning">
            <a:extLst>
              <a:ext uri="{FF2B5EF4-FFF2-40B4-BE49-F238E27FC236}">
                <a16:creationId xmlns:a16="http://schemas.microsoft.com/office/drawing/2014/main" id="{20601139-976B-42A9-95B8-3AC967EA7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" y="0"/>
            <a:ext cx="12160638" cy="6857999"/>
          </a:xfr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68E42A54-2355-42ED-8019-80B1BC28C969}"/>
              </a:ext>
            </a:extLst>
          </p:cNvPr>
          <p:cNvSpPr/>
          <p:nvPr/>
        </p:nvSpPr>
        <p:spPr>
          <a:xfrm>
            <a:off x="4793226" y="4966543"/>
            <a:ext cx="2359741" cy="1325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6296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58A4A7-BD12-4FA4-8F43-42082A4A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skärmbild, dator, skärm, bärbar dator&#10;&#10;Automatiskt genererad beskrivning">
            <a:extLst>
              <a:ext uri="{FF2B5EF4-FFF2-40B4-BE49-F238E27FC236}">
                <a16:creationId xmlns:a16="http://schemas.microsoft.com/office/drawing/2014/main" id="{849ADA56-A0F3-41C2-9C2C-DBB34E821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" y="0"/>
            <a:ext cx="12159545" cy="6858000"/>
          </a:xfrm>
        </p:spPr>
      </p:pic>
    </p:spTree>
    <p:extLst>
      <p:ext uri="{BB962C8B-B14F-4D97-AF65-F5344CB8AC3E}">
        <p14:creationId xmlns:p14="http://schemas.microsoft.com/office/powerpoint/2010/main" val="1480719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2784639-D2DF-4863-96E2-8A8AB6B07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 sz="3600" dirty="0" err="1">
                <a:solidFill>
                  <a:srgbClr val="FFFFFF"/>
                </a:solidFill>
              </a:rPr>
              <a:t>Webinars</a:t>
            </a:r>
            <a:endParaRPr lang="sv-SE" sz="3600" dirty="0">
              <a:solidFill>
                <a:srgbClr val="FFFFFF"/>
              </a:solidFill>
            </a:endParaRP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A13540A1-7F8D-43A5-9E75-8D94ECB3A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3350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872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77B020-E758-4F0C-98BB-88EA1C8A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68" y="1012004"/>
            <a:ext cx="3527019" cy="4795408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Varför ska man skriva examen? </a:t>
            </a:r>
          </a:p>
        </p:txBody>
      </p:sp>
      <p:graphicFrame>
        <p:nvGraphicFramePr>
          <p:cNvPr id="30" name="Platshållare för innehåll 2">
            <a:extLst>
              <a:ext uri="{FF2B5EF4-FFF2-40B4-BE49-F238E27FC236}">
                <a16:creationId xmlns:a16="http://schemas.microsoft.com/office/drawing/2014/main" id="{0BA0C581-1AC2-4D50-9890-B621404BEE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4386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9055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04412-9992-4005-9C24-4E05BD16E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skärmbild, dator, bärbar dator, skärm&#10;&#10;Automatiskt genererad beskrivning">
            <a:extLst>
              <a:ext uri="{FF2B5EF4-FFF2-40B4-BE49-F238E27FC236}">
                <a16:creationId xmlns:a16="http://schemas.microsoft.com/office/drawing/2014/main" id="{20601139-976B-42A9-95B8-3AC967EA7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" y="0"/>
            <a:ext cx="12160638" cy="6857999"/>
          </a:xfr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68E42A54-2355-42ED-8019-80B1BC28C969}"/>
              </a:ext>
            </a:extLst>
          </p:cNvPr>
          <p:cNvSpPr/>
          <p:nvPr/>
        </p:nvSpPr>
        <p:spPr>
          <a:xfrm>
            <a:off x="6887496" y="2636298"/>
            <a:ext cx="2359741" cy="1325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1023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089CD48-AC97-43E3-BBDB-BD4561177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ESC Clinical Case </a:t>
            </a:r>
            <a:r>
              <a:rPr lang="sv-SE" sz="3600" dirty="0" err="1">
                <a:solidFill>
                  <a:srgbClr val="FFFFFF"/>
                </a:solidFill>
              </a:rPr>
              <a:t>Gallery</a:t>
            </a:r>
            <a:endParaRPr lang="sv-SE" sz="3600" dirty="0">
              <a:solidFill>
                <a:srgbClr val="FFFFFF"/>
              </a:solidFill>
            </a:endParaRP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85F94822-F295-4AD8-9993-A04B82B35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58284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393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04412-9992-4005-9C24-4E05BD16E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skärmbild, dator, bärbar dator, skärm&#10;&#10;Automatiskt genererad beskrivning">
            <a:extLst>
              <a:ext uri="{FF2B5EF4-FFF2-40B4-BE49-F238E27FC236}">
                <a16:creationId xmlns:a16="http://schemas.microsoft.com/office/drawing/2014/main" id="{20601139-976B-42A9-95B8-3AC967EA7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" y="0"/>
            <a:ext cx="12160638" cy="6857999"/>
          </a:xfr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68E42A54-2355-42ED-8019-80B1BC28C969}"/>
              </a:ext>
            </a:extLst>
          </p:cNvPr>
          <p:cNvSpPr/>
          <p:nvPr/>
        </p:nvSpPr>
        <p:spPr>
          <a:xfrm>
            <a:off x="2772696" y="5025536"/>
            <a:ext cx="2359741" cy="1325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0923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FCD3C2C-4AAC-4CF0-8BF7-A25E3AA78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Översiktskurs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585DFF01-0FEF-45AD-A2D2-D82D467047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435270"/>
              </p:ext>
            </p:extLst>
          </p:nvPr>
        </p:nvGraphicFramePr>
        <p:xfrm>
          <a:off x="5046816" y="293945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290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3742A9-0DCC-4AAF-BED6-0DA457A8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Strategi under skrivandet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1161D4A1-1839-4536-896F-F9AF22C4F7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41039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294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DB0A7E3-A7E7-4F57-A9C9-51B70BAE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Frågorna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BD015716-EA32-4694-BAAD-B42E8EDDEB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47171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244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4109487-771E-4CCE-B51E-73CEEE381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Tidsgränsen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620AAC03-790E-48FB-8606-CD151EE167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53319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0687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11F1079-4E06-4377-9F54-347E724E9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Rättning och resultat</a:t>
            </a:r>
          </a:p>
        </p:txBody>
      </p:sp>
      <p:graphicFrame>
        <p:nvGraphicFramePr>
          <p:cNvPr id="13" name="Platshållare för innehåll 2">
            <a:extLst>
              <a:ext uri="{FF2B5EF4-FFF2-40B4-BE49-F238E27FC236}">
                <a16:creationId xmlns:a16="http://schemas.microsoft.com/office/drawing/2014/main" id="{16920CC3-A676-4D79-86D3-ADAB385CC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1129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0670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64C6605-81B9-4321-A4A6-C443B7E5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MCQ träning 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45049AC2-71ED-45B0-AD6D-27C8315471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37546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9501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DF47D1-F00C-4FA1-9235-9F87BFD9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skärmbild, dator&#10;&#10;Automatiskt genererad beskrivning">
            <a:extLst>
              <a:ext uri="{FF2B5EF4-FFF2-40B4-BE49-F238E27FC236}">
                <a16:creationId xmlns:a16="http://schemas.microsoft.com/office/drawing/2014/main" id="{8B3AF648-B07F-4274-943D-818C709F5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4650"/>
          </a:xfr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E4761777-5C07-45C9-B259-11796710A123}"/>
              </a:ext>
            </a:extLst>
          </p:cNvPr>
          <p:cNvSpPr/>
          <p:nvPr/>
        </p:nvSpPr>
        <p:spPr>
          <a:xfrm>
            <a:off x="3170899" y="4955457"/>
            <a:ext cx="2787447" cy="2823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005DCDBF-CB89-4C98-B129-753DD52B380B}"/>
              </a:ext>
            </a:extLst>
          </p:cNvPr>
          <p:cNvSpPr/>
          <p:nvPr/>
        </p:nvSpPr>
        <p:spPr>
          <a:xfrm>
            <a:off x="3170899" y="4670398"/>
            <a:ext cx="2787447" cy="2823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70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BBE70B0-E0D1-4856-9FC5-D51A7DD69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Syftet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37AECC20-C2DC-4082-8FA6-C966B9E87E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16209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3006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F44EA96-8910-4E3D-8AD4-5AADEEE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Övriga tips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B6C285A0-1E43-4F6B-9A3C-BA37148F6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8212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308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A06F1E-02E5-40C6-BB29-CB91CFC93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16" y="1012004"/>
            <a:ext cx="3775587" cy="4795408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Stöd från handledare, studierektorer och arbetsgivare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73C0C48D-332F-423B-95FB-754E360CD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27602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9160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A8C5986-2D61-498C-A60B-33E0841E5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Mer info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5BD00091-9ADA-467D-A3E4-3DFEF6C798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781522"/>
              </p:ext>
            </p:extLst>
          </p:nvPr>
        </p:nvGraphicFramePr>
        <p:xfrm>
          <a:off x="5025475" y="486287"/>
          <a:ext cx="6842799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463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D08F460-3F9C-4EC8-B91E-F5E12A08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Slutsats</a:t>
            </a:r>
          </a:p>
        </p:txBody>
      </p:sp>
      <p:graphicFrame>
        <p:nvGraphicFramePr>
          <p:cNvPr id="13" name="Platshållare för innehåll 2">
            <a:extLst>
              <a:ext uri="{FF2B5EF4-FFF2-40B4-BE49-F238E27FC236}">
                <a16:creationId xmlns:a16="http://schemas.microsoft.com/office/drawing/2014/main" id="{B7616C09-6F41-4271-B257-4EE880244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77855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3942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89FCED5-4F21-4440-976E-60041E5CD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sv-SE" sz="36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EA5632-F927-4764-82D7-1DE18177E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dirty="0"/>
              <a:t>EEGC-skrivningen gör inte att man blir en bra kardiolog… </a:t>
            </a:r>
          </a:p>
          <a:p>
            <a:pPr marL="0" indent="0">
              <a:buNone/>
            </a:pPr>
            <a:endParaRPr lang="sv-SE" sz="3600" dirty="0"/>
          </a:p>
          <a:p>
            <a:pPr marL="0" indent="0">
              <a:buNone/>
            </a:pPr>
            <a:endParaRPr lang="sv-SE" sz="3600" dirty="0"/>
          </a:p>
          <a:p>
            <a:pPr marL="0" indent="0" algn="ctr">
              <a:buNone/>
            </a:pPr>
            <a:r>
              <a:rPr lang="sv-SE" sz="3600" dirty="0"/>
              <a:t>…men den gör att man blir en bättre kardiolog. 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41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8C29F68-3464-42E6-80E5-D8D7979A1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76" y="1651580"/>
            <a:ext cx="5479867" cy="37891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sv-SE" sz="4000" dirty="0"/>
              <a:t>Tack </a:t>
            </a:r>
            <a:br>
              <a:rPr lang="sv-SE" sz="4000" dirty="0"/>
            </a:br>
            <a:r>
              <a:rPr lang="sv-SE" sz="4000" dirty="0"/>
              <a:t>för uppm</a:t>
            </a:r>
            <a:r>
              <a:rPr lang="sv-SE" dirty="0"/>
              <a:t>ä</a:t>
            </a:r>
            <a:r>
              <a:rPr lang="sv-SE" sz="4000" dirty="0"/>
              <a:t>rksamheten</a:t>
            </a:r>
            <a:br>
              <a:rPr lang="sv-SE" sz="4000" dirty="0"/>
            </a:br>
            <a:br>
              <a:rPr lang="sv-SE" sz="4000" dirty="0"/>
            </a:br>
            <a:r>
              <a:rPr lang="sv-SE" sz="4000" dirty="0"/>
              <a:t>och </a:t>
            </a:r>
            <a:br>
              <a:rPr lang="sv-SE" sz="4000" dirty="0"/>
            </a:br>
            <a:br>
              <a:rPr lang="sv-SE" sz="4000" dirty="0"/>
            </a:br>
            <a:r>
              <a:rPr lang="sv-SE" dirty="0"/>
              <a:t>Lycka till!</a:t>
            </a:r>
            <a:br>
              <a:rPr lang="sv-SE" dirty="0"/>
            </a:br>
            <a:endParaRPr lang="sv-SE" sz="4000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4F9566EA-3216-4368-8049-541C714ADCF1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r="12300"/>
          <a:stretch/>
        </p:blipFill>
        <p:spPr bwMode="auto">
          <a:xfrm>
            <a:off x="391903" y="573678"/>
            <a:ext cx="5103206" cy="5710645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64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4FE803-34FB-4987-A8CA-1B1A88CA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Förberedelsetips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06FCECEC-1A84-4FE6-BC97-B933E9EA8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55153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504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CFA7C98-3B0C-4A0D-B6F0-F1FAE1F3E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Studieteknik</a:t>
            </a:r>
          </a:p>
        </p:txBody>
      </p:sp>
      <p:graphicFrame>
        <p:nvGraphicFramePr>
          <p:cNvPr id="13" name="Platshållare för innehåll 2">
            <a:extLst>
              <a:ext uri="{FF2B5EF4-FFF2-40B4-BE49-F238E27FC236}">
                <a16:creationId xmlns:a16="http://schemas.microsoft.com/office/drawing/2014/main" id="{F4A4DB08-B302-47A7-A525-76112757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01079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142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800209E-3CB3-40BB-A9BA-E5B2850C5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2057400"/>
            <a:ext cx="2961968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sv-SE" sz="2400" dirty="0">
                <a:solidFill>
                  <a:srgbClr val="FFFFFF"/>
                </a:solidFill>
              </a:rPr>
              <a:t>Studiematerial</a:t>
            </a:r>
          </a:p>
        </p:txBody>
      </p:sp>
      <p:graphicFrame>
        <p:nvGraphicFramePr>
          <p:cNvPr id="25" name="Platshållare för innehåll 2">
            <a:extLst>
              <a:ext uri="{FF2B5EF4-FFF2-40B4-BE49-F238E27FC236}">
                <a16:creationId xmlns:a16="http://schemas.microsoft.com/office/drawing/2014/main" id="{627290DF-94C1-43DA-AB19-A49FE3AD7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246676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033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4FAEF6-7CD4-47EF-AAEF-24E96940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sv-SE" sz="2400" dirty="0">
                <a:solidFill>
                  <a:srgbClr val="FFFFFF"/>
                </a:solidFill>
              </a:rPr>
              <a:t>Litteratur</a:t>
            </a:r>
          </a:p>
        </p:txBody>
      </p:sp>
      <p:graphicFrame>
        <p:nvGraphicFramePr>
          <p:cNvPr id="13" name="Platshållare för innehåll 2">
            <a:extLst>
              <a:ext uri="{FF2B5EF4-FFF2-40B4-BE49-F238E27FC236}">
                <a16:creationId xmlns:a16="http://schemas.microsoft.com/office/drawing/2014/main" id="{061CEFA9-5437-402E-94F8-0FA3434EE1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927294"/>
              </p:ext>
            </p:extLst>
          </p:nvPr>
        </p:nvGraphicFramePr>
        <p:xfrm>
          <a:off x="4038599" y="1166648"/>
          <a:ext cx="7568381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25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2C2D752-E775-4119-8BC0-E4E5C9FAC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ESC e-</a:t>
            </a:r>
            <a:r>
              <a:rPr lang="sv-SE" sz="3600" dirty="0" err="1">
                <a:solidFill>
                  <a:srgbClr val="FFFFFF"/>
                </a:solidFill>
              </a:rPr>
              <a:t>learning</a:t>
            </a:r>
            <a:endParaRPr lang="sv-SE" sz="3600" dirty="0">
              <a:solidFill>
                <a:srgbClr val="FFFFFF"/>
              </a:solidFill>
            </a:endParaRP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E311F8FD-BA30-4809-B825-A7E39963F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81659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90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44CFFD-76A4-49BC-A750-CD8F2F9C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06" y="1012004"/>
            <a:ext cx="3303639" cy="4795408"/>
          </a:xfrm>
        </p:spPr>
        <p:txBody>
          <a:bodyPr>
            <a:normAutofit/>
          </a:bodyPr>
          <a:lstStyle/>
          <a:p>
            <a:r>
              <a:rPr lang="sv-SE" sz="3600" dirty="0" err="1">
                <a:solidFill>
                  <a:srgbClr val="FFFFFF"/>
                </a:solidFill>
              </a:rPr>
              <a:t>ESCeL</a:t>
            </a:r>
            <a:endParaRPr lang="sv-SE" sz="3600" dirty="0">
              <a:solidFill>
                <a:srgbClr val="FFFFFF"/>
              </a:solidFill>
            </a:endParaRPr>
          </a:p>
        </p:txBody>
      </p:sp>
      <p:graphicFrame>
        <p:nvGraphicFramePr>
          <p:cNvPr id="13" name="Platshållare för innehåll 2">
            <a:extLst>
              <a:ext uri="{FF2B5EF4-FFF2-40B4-BE49-F238E27FC236}">
                <a16:creationId xmlns:a16="http://schemas.microsoft.com/office/drawing/2014/main" id="{8483C575-1CA4-4407-9467-BAB9833E5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84888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2687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594</Words>
  <Application>Microsoft Office PowerPoint</Application>
  <PresentationFormat>Bredbild</PresentationFormat>
  <Paragraphs>144</Paragraphs>
  <Slides>35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Office-tema</vt:lpstr>
      <vt:lpstr> Att förbereda sig inför ESC specialistexamen- inte bara att läsa litteraturen!</vt:lpstr>
      <vt:lpstr>Varför ska man skriva examen? </vt:lpstr>
      <vt:lpstr>Syftet</vt:lpstr>
      <vt:lpstr>Förberedelsetips</vt:lpstr>
      <vt:lpstr>Studieteknik</vt:lpstr>
      <vt:lpstr>Studiematerial</vt:lpstr>
      <vt:lpstr>Litteratur</vt:lpstr>
      <vt:lpstr>ESC e-learning</vt:lpstr>
      <vt:lpstr>ESCeL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ESC Guidelines  into Practice Tracks</vt:lpstr>
      <vt:lpstr>PowerPoint-presentation</vt:lpstr>
      <vt:lpstr>PowerPoint-presentation</vt:lpstr>
      <vt:lpstr>Webinars</vt:lpstr>
      <vt:lpstr>PowerPoint-presentation</vt:lpstr>
      <vt:lpstr>ESC Clinical Case Gallery</vt:lpstr>
      <vt:lpstr>PowerPoint-presentation</vt:lpstr>
      <vt:lpstr>Översiktskurs</vt:lpstr>
      <vt:lpstr>Strategi under skrivandet</vt:lpstr>
      <vt:lpstr>Frågorna</vt:lpstr>
      <vt:lpstr>Tidsgränsen</vt:lpstr>
      <vt:lpstr>Rättning och resultat</vt:lpstr>
      <vt:lpstr>MCQ träning </vt:lpstr>
      <vt:lpstr>PowerPoint-presentation</vt:lpstr>
      <vt:lpstr>Övriga tips</vt:lpstr>
      <vt:lpstr>Stöd från handledare, studierektorer och arbetsgivare</vt:lpstr>
      <vt:lpstr>Mer info</vt:lpstr>
      <vt:lpstr>Slutsats</vt:lpstr>
      <vt:lpstr>PowerPoint-presentation</vt:lpstr>
      <vt:lpstr>Tack  för uppmärksamheten  och   Lycka till!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 förbereda sig inför ESC specialistexamen- inte bara att läsa litteraturen!</dc:title>
  <dc:creator>Olympia Karampela</dc:creator>
  <cp:lastModifiedBy>Ellinor Schmidt</cp:lastModifiedBy>
  <cp:revision>11</cp:revision>
  <dcterms:created xsi:type="dcterms:W3CDTF">2020-02-01T00:45:10Z</dcterms:created>
  <dcterms:modified xsi:type="dcterms:W3CDTF">2020-02-17T09:02:58Z</dcterms:modified>
</cp:coreProperties>
</file>