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151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7029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445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9785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170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8765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873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364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075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279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4148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A19D0-7C05-4D4B-B1EB-D92D5D29688A}" type="datetimeFigureOut">
              <a:rPr lang="sv-SE" smtClean="0"/>
              <a:t>2012-02-08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D0189-2EED-4A6C-855C-D685F6157F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1610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33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11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33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105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CE02144CC7B3A41878248D47F9EDE16" ma:contentTypeVersion="8" ma:contentTypeDescription="Skapa ett nytt dokument." ma:contentTypeScope="" ma:versionID="b106836ff7b231a0d1ba8e713c94bb9d">
  <xsd:schema xmlns:xsd="http://www.w3.org/2001/XMLSchema" xmlns:xs="http://www.w3.org/2001/XMLSchema" xmlns:p="http://schemas.microsoft.com/office/2006/metadata/properties" xmlns:ns2="e9c119cf-83d4-435f-afab-304603bb89f1" xmlns:ns3="http://schemas.microsoft.com/sharepoint/v3/fields" targetNamespace="http://schemas.microsoft.com/office/2006/metadata/properties" ma:root="true" ma:fieldsID="9fe0476c91c7917695ca3d9658a245ea" ns2:_="" ns3:_="">
    <xsd:import namespace="e9c119cf-83d4-435f-afab-304603bb89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x00c5_r"/>
                <xsd:element ref="ns2:Akriveras_x002f_Gallras"/>
                <xsd:element ref="ns3:_DCDateCreat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c119cf-83d4-435f-afab-304603bb89f1" elementFormDefault="qualified">
    <xsd:import namespace="http://schemas.microsoft.com/office/2006/documentManagement/types"/>
    <xsd:import namespace="http://schemas.microsoft.com/office/infopath/2007/PartnerControls"/>
    <xsd:element name="_x00c5_r" ma:index="8" ma:displayName="År" ma:decimals="0" ma:default="2020" ma:internalName="_x00c5_r" ma:percentage="FALSE">
      <xsd:simpleType>
        <xsd:restriction base="dms:Number">
          <xsd:maxInclusive value="2099"/>
          <xsd:minInclusive value="2010"/>
        </xsd:restriction>
      </xsd:simpleType>
    </xsd:element>
    <xsd:element name="Akriveras_x002f_Gallras" ma:index="9" ma:displayName="Akriveras/Gallras" ma:default="Gallras" ma:format="RadioButtons" ma:internalName="Akriveras_x002f_Gallras">
      <xsd:simpleType>
        <xsd:restriction base="dms:Choice">
          <xsd:enumeration value="Arkiveras"/>
          <xsd:enumeration value="Gallra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10" nillable="true" ma:displayName="Skapad" ma:description="Datumet resursen skapades" ma:format="DateOnly" ma:internalName="_DCDateCreated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kriveras_x002f_Gallras xmlns="e9c119cf-83d4-435f-afab-304603bb89f1">Gallras</Akriveras_x002f_Gallras>
    <_x00c5_r xmlns="e9c119cf-83d4-435f-afab-304603bb89f1">2020</_x00c5_r>
    <_DCDateCreated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4FDD8301-1690-4A71-9036-842FADC81316}"/>
</file>

<file path=customXml/itemProps2.xml><?xml version="1.0" encoding="utf-8"?>
<ds:datastoreItem xmlns:ds="http://schemas.openxmlformats.org/officeDocument/2006/customXml" ds:itemID="{90506E76-BECB-4EFA-8491-1B19D52BA539}"/>
</file>

<file path=customXml/itemProps3.xml><?xml version="1.0" encoding="utf-8"?>
<ds:datastoreItem xmlns:ds="http://schemas.openxmlformats.org/officeDocument/2006/customXml" ds:itemID="{9116CC71-C42C-449D-BBCF-B46790C86856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Bildspel på skärmen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Office-tema</vt:lpstr>
      <vt:lpstr>PowerPoint-presentation</vt:lpstr>
      <vt:lpstr>PowerPoint-presentation</vt:lpstr>
    </vt:vector>
  </TitlesOfParts>
  <Company>SLS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15.30 P Friberg Avslutning </dc:title>
  <dc:creator>sls</dc:creator>
  <cp:lastModifiedBy>sls</cp:lastModifiedBy>
  <cp:revision>1</cp:revision>
  <dcterms:created xsi:type="dcterms:W3CDTF">2012-02-08T07:50:47Z</dcterms:created>
  <dcterms:modified xsi:type="dcterms:W3CDTF">2012-02-08T07:52:58Z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0x0101006CE02144CC7B3A41878248D47F9EDE16</vt:lpwstr>
  </property>
</Properties>
</file>