
<file path=[Content_Types].xml><?xml version="1.0" encoding="utf-8"?>
<Types xmlns="http://schemas.openxmlformats.org/package/2006/content-types">
  <Default Extension="bin" ContentType="application/vnd.openxmlformats-officedocument.oleObject"/>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78" r:id="rId16"/>
    <p:sldId id="267" r:id="rId17"/>
    <p:sldId id="268" r:id="rId18"/>
    <p:sldId id="269" r:id="rId19"/>
    <p:sldId id="271" r:id="rId20"/>
    <p:sldId id="273" r:id="rId21"/>
    <p:sldId id="274" r:id="rId22"/>
    <p:sldId id="279" r:id="rId23"/>
    <p:sldId id="270" r:id="rId24"/>
    <p:sldId id="277" r:id="rId2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2A1877-3A5A-4F57-893F-4B0EEF711739}" v="28" dt="2022-02-03T14:33:15.8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2" d="100"/>
          <a:sy n="112" d="100"/>
        </p:scale>
        <p:origin x="4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öran Karlström" userId="7837eedd-f304-4604-9dfd-f624a2191cda" providerId="ADAL" clId="{8B2A1877-3A5A-4F57-893F-4B0EEF711739}"/>
    <pc:docChg chg="undo custSel modSld">
      <pc:chgData name="Göran Karlström" userId="7837eedd-f304-4604-9dfd-f624a2191cda" providerId="ADAL" clId="{8B2A1877-3A5A-4F57-893F-4B0EEF711739}" dt="2022-02-03T14:33:11.226" v="1059"/>
      <pc:docMkLst>
        <pc:docMk/>
      </pc:docMkLst>
      <pc:sldChg chg="modSp mod">
        <pc:chgData name="Göran Karlström" userId="7837eedd-f304-4604-9dfd-f624a2191cda" providerId="ADAL" clId="{8B2A1877-3A5A-4F57-893F-4B0EEF711739}" dt="2022-02-03T13:41:46.653" v="18" actId="20577"/>
        <pc:sldMkLst>
          <pc:docMk/>
          <pc:sldMk cId="1180057981" sldId="256"/>
        </pc:sldMkLst>
        <pc:spChg chg="mod">
          <ac:chgData name="Göran Karlström" userId="7837eedd-f304-4604-9dfd-f624a2191cda" providerId="ADAL" clId="{8B2A1877-3A5A-4F57-893F-4B0EEF711739}" dt="2022-02-03T13:41:46.653" v="18" actId="20577"/>
          <ac:spMkLst>
            <pc:docMk/>
            <pc:sldMk cId="1180057981" sldId="256"/>
            <ac:spMk id="3" creationId="{0BCA6FD1-8248-4F27-8FC9-0FD0FEFD8A1D}"/>
          </ac:spMkLst>
        </pc:spChg>
      </pc:sldChg>
      <pc:sldChg chg="modSp mod">
        <pc:chgData name="Göran Karlström" userId="7837eedd-f304-4604-9dfd-f624a2191cda" providerId="ADAL" clId="{8B2A1877-3A5A-4F57-893F-4B0EEF711739}" dt="2022-02-03T13:45:56.331" v="44" actId="6549"/>
        <pc:sldMkLst>
          <pc:docMk/>
          <pc:sldMk cId="1569194773" sldId="261"/>
        </pc:sldMkLst>
        <pc:spChg chg="mod">
          <ac:chgData name="Göran Karlström" userId="7837eedd-f304-4604-9dfd-f624a2191cda" providerId="ADAL" clId="{8B2A1877-3A5A-4F57-893F-4B0EEF711739}" dt="2022-02-03T13:45:56.331" v="44" actId="6549"/>
          <ac:spMkLst>
            <pc:docMk/>
            <pc:sldMk cId="1569194773" sldId="261"/>
            <ac:spMk id="3" creationId="{FC2D265C-B7B9-44DF-9F71-A295B09D9321}"/>
          </ac:spMkLst>
        </pc:spChg>
      </pc:sldChg>
      <pc:sldChg chg="addSp modSp">
        <pc:chgData name="Göran Karlström" userId="7837eedd-f304-4604-9dfd-f624a2191cda" providerId="ADAL" clId="{8B2A1877-3A5A-4F57-893F-4B0EEF711739}" dt="2022-02-03T14:33:11.226" v="1059"/>
        <pc:sldMkLst>
          <pc:docMk/>
          <pc:sldMk cId="1397925278" sldId="262"/>
        </pc:sldMkLst>
        <pc:graphicFrameChg chg="add mod">
          <ac:chgData name="Göran Karlström" userId="7837eedd-f304-4604-9dfd-f624a2191cda" providerId="ADAL" clId="{8B2A1877-3A5A-4F57-893F-4B0EEF711739}" dt="2022-02-03T14:33:11.226" v="1059"/>
          <ac:graphicFrameMkLst>
            <pc:docMk/>
            <pc:sldMk cId="1397925278" sldId="262"/>
            <ac:graphicFrameMk id="5" creationId="{FF7894F3-14DE-4D17-AD8F-C263B729CB91}"/>
          </ac:graphicFrameMkLst>
        </pc:graphicFrameChg>
      </pc:sldChg>
      <pc:sldChg chg="addSp modSp mod">
        <pc:chgData name="Göran Karlström" userId="7837eedd-f304-4604-9dfd-f624a2191cda" providerId="ADAL" clId="{8B2A1877-3A5A-4F57-893F-4B0EEF711739}" dt="2022-02-03T14:26:49.581" v="1054" actId="20577"/>
        <pc:sldMkLst>
          <pc:docMk/>
          <pc:sldMk cId="4003882504" sldId="263"/>
        </pc:sldMkLst>
        <pc:spChg chg="mod">
          <ac:chgData name="Göran Karlström" userId="7837eedd-f304-4604-9dfd-f624a2191cda" providerId="ADAL" clId="{8B2A1877-3A5A-4F57-893F-4B0EEF711739}" dt="2022-02-03T14:26:49.581" v="1054" actId="20577"/>
          <ac:spMkLst>
            <pc:docMk/>
            <pc:sldMk cId="4003882504" sldId="263"/>
            <ac:spMk id="3" creationId="{4E29693D-D1CA-4FA2-A929-17D49A9BD9B0}"/>
          </ac:spMkLst>
        </pc:spChg>
        <pc:graphicFrameChg chg="add mod">
          <ac:chgData name="Göran Karlström" userId="7837eedd-f304-4604-9dfd-f624a2191cda" providerId="ADAL" clId="{8B2A1877-3A5A-4F57-893F-4B0EEF711739}" dt="2022-02-03T14:07:50.744" v="200" actId="1076"/>
          <ac:graphicFrameMkLst>
            <pc:docMk/>
            <pc:sldMk cId="4003882504" sldId="263"/>
            <ac:graphicFrameMk id="5" creationId="{43DC8F78-CBC8-4563-9BD6-C3188E470FC6}"/>
          </ac:graphicFrameMkLst>
        </pc:graphicFrameChg>
      </pc:sldChg>
      <pc:sldChg chg="addSp delSp modSp mod">
        <pc:chgData name="Göran Karlström" userId="7837eedd-f304-4604-9dfd-f624a2191cda" providerId="ADAL" clId="{8B2A1877-3A5A-4F57-893F-4B0EEF711739}" dt="2022-02-03T14:31:35.773" v="1058" actId="1076"/>
        <pc:sldMkLst>
          <pc:docMk/>
          <pc:sldMk cId="1901994731" sldId="264"/>
        </pc:sldMkLst>
        <pc:spChg chg="mod">
          <ac:chgData name="Göran Karlström" userId="7837eedd-f304-4604-9dfd-f624a2191cda" providerId="ADAL" clId="{8B2A1877-3A5A-4F57-893F-4B0EEF711739}" dt="2022-02-03T14:13:34.799" v="759" actId="13926"/>
          <ac:spMkLst>
            <pc:docMk/>
            <pc:sldMk cId="1901994731" sldId="264"/>
            <ac:spMk id="3" creationId="{0BD9798F-2D36-4075-BA0B-EAAE569E9178}"/>
          </ac:spMkLst>
        </pc:spChg>
        <pc:graphicFrameChg chg="add mod">
          <ac:chgData name="Göran Karlström" userId="7837eedd-f304-4604-9dfd-f624a2191cda" providerId="ADAL" clId="{8B2A1877-3A5A-4F57-893F-4B0EEF711739}" dt="2022-02-03T14:08:45.256" v="202" actId="1076"/>
          <ac:graphicFrameMkLst>
            <pc:docMk/>
            <pc:sldMk cId="1901994731" sldId="264"/>
            <ac:graphicFrameMk id="5" creationId="{D6CAB138-94EC-4B78-81AF-23A4A21BDF05}"/>
          </ac:graphicFrameMkLst>
        </pc:graphicFrameChg>
        <pc:graphicFrameChg chg="add del mod">
          <ac:chgData name="Göran Karlström" userId="7837eedd-f304-4604-9dfd-f624a2191cda" providerId="ADAL" clId="{8B2A1877-3A5A-4F57-893F-4B0EEF711739}" dt="2022-02-03T14:29:34.580" v="1056" actId="478"/>
          <ac:graphicFrameMkLst>
            <pc:docMk/>
            <pc:sldMk cId="1901994731" sldId="264"/>
            <ac:graphicFrameMk id="6" creationId="{6D5E12B9-6121-4BAA-8D9B-FC909F92CF8A}"/>
          </ac:graphicFrameMkLst>
        </pc:graphicFrameChg>
        <pc:graphicFrameChg chg="add mod">
          <ac:chgData name="Göran Karlström" userId="7837eedd-f304-4604-9dfd-f624a2191cda" providerId="ADAL" clId="{8B2A1877-3A5A-4F57-893F-4B0EEF711739}" dt="2022-02-03T14:31:35.773" v="1058" actId="1076"/>
          <ac:graphicFrameMkLst>
            <pc:docMk/>
            <pc:sldMk cId="1901994731" sldId="264"/>
            <ac:graphicFrameMk id="8" creationId="{92848C66-0963-4A80-93BA-86C89EC3399F}"/>
          </ac:graphicFrameMkLst>
        </pc:graphicFrameChg>
      </pc:sldChg>
      <pc:sldChg chg="addSp modSp mod">
        <pc:chgData name="Göran Karlström" userId="7837eedd-f304-4604-9dfd-f624a2191cda" providerId="ADAL" clId="{8B2A1877-3A5A-4F57-893F-4B0EEF711739}" dt="2022-02-03T14:14:50.666" v="767" actId="14100"/>
        <pc:sldMkLst>
          <pc:docMk/>
          <pc:sldMk cId="1868913103" sldId="265"/>
        </pc:sldMkLst>
        <pc:picChg chg="add mod">
          <ac:chgData name="Göran Karlström" userId="7837eedd-f304-4604-9dfd-f624a2191cda" providerId="ADAL" clId="{8B2A1877-3A5A-4F57-893F-4B0EEF711739}" dt="2022-02-03T14:14:50.666" v="767" actId="14100"/>
          <ac:picMkLst>
            <pc:docMk/>
            <pc:sldMk cId="1868913103" sldId="265"/>
            <ac:picMk id="6" creationId="{46B6CA43-FED4-4357-968F-DF86AA910623}"/>
          </ac:picMkLst>
        </pc:picChg>
      </pc:sldChg>
      <pc:sldChg chg="modSp mod">
        <pc:chgData name="Göran Karlström" userId="7837eedd-f304-4604-9dfd-f624a2191cda" providerId="ADAL" clId="{8B2A1877-3A5A-4F57-893F-4B0EEF711739}" dt="2022-02-03T14:17:11.351" v="800" actId="5793"/>
        <pc:sldMkLst>
          <pc:docMk/>
          <pc:sldMk cId="2983183955" sldId="267"/>
        </pc:sldMkLst>
        <pc:spChg chg="mod">
          <ac:chgData name="Göran Karlström" userId="7837eedd-f304-4604-9dfd-f624a2191cda" providerId="ADAL" clId="{8B2A1877-3A5A-4F57-893F-4B0EEF711739}" dt="2022-02-03T14:17:11.351" v="800" actId="5793"/>
          <ac:spMkLst>
            <pc:docMk/>
            <pc:sldMk cId="2983183955" sldId="267"/>
            <ac:spMk id="3" creationId="{730ACB59-44A7-433A-9889-480DD441E3B6}"/>
          </ac:spMkLst>
        </pc:spChg>
      </pc:sldChg>
      <pc:sldChg chg="modSp mod">
        <pc:chgData name="Göran Karlström" userId="7837eedd-f304-4604-9dfd-f624a2191cda" providerId="ADAL" clId="{8B2A1877-3A5A-4F57-893F-4B0EEF711739}" dt="2022-02-03T14:17:07.107" v="799" actId="5793"/>
        <pc:sldMkLst>
          <pc:docMk/>
          <pc:sldMk cId="1395284679" sldId="268"/>
        </pc:sldMkLst>
        <pc:spChg chg="mod">
          <ac:chgData name="Göran Karlström" userId="7837eedd-f304-4604-9dfd-f624a2191cda" providerId="ADAL" clId="{8B2A1877-3A5A-4F57-893F-4B0EEF711739}" dt="2022-02-03T14:17:07.107" v="799" actId="5793"/>
          <ac:spMkLst>
            <pc:docMk/>
            <pc:sldMk cId="1395284679" sldId="268"/>
            <ac:spMk id="3" creationId="{05329B44-64A0-4E33-AA43-54E6FF55927D}"/>
          </ac:spMkLst>
        </pc:spChg>
      </pc:sldChg>
      <pc:sldChg chg="modSp mod">
        <pc:chgData name="Göran Karlström" userId="7837eedd-f304-4604-9dfd-f624a2191cda" providerId="ADAL" clId="{8B2A1877-3A5A-4F57-893F-4B0EEF711739}" dt="2022-02-03T14:24:27.916" v="1036" actId="6549"/>
        <pc:sldMkLst>
          <pc:docMk/>
          <pc:sldMk cId="77305189" sldId="270"/>
        </pc:sldMkLst>
        <pc:spChg chg="mod">
          <ac:chgData name="Göran Karlström" userId="7837eedd-f304-4604-9dfd-f624a2191cda" providerId="ADAL" clId="{8B2A1877-3A5A-4F57-893F-4B0EEF711739}" dt="2022-02-03T14:24:27.916" v="1036" actId="6549"/>
          <ac:spMkLst>
            <pc:docMk/>
            <pc:sldMk cId="77305189" sldId="270"/>
            <ac:spMk id="3" creationId="{D6C4CFF7-F593-4A3C-BE77-7F807A373561}"/>
          </ac:spMkLst>
        </pc:spChg>
      </pc:sldChg>
      <pc:sldChg chg="addSp modSp mod">
        <pc:chgData name="Göran Karlström" userId="7837eedd-f304-4604-9dfd-f624a2191cda" providerId="ADAL" clId="{8B2A1877-3A5A-4F57-893F-4B0EEF711739}" dt="2022-02-03T14:21:16.961" v="810" actId="14100"/>
        <pc:sldMkLst>
          <pc:docMk/>
          <pc:sldMk cId="2125913180" sldId="274"/>
        </pc:sldMkLst>
        <pc:spChg chg="mod">
          <ac:chgData name="Göran Karlström" userId="7837eedd-f304-4604-9dfd-f624a2191cda" providerId="ADAL" clId="{8B2A1877-3A5A-4F57-893F-4B0EEF711739}" dt="2022-02-03T14:20:13.213" v="801" actId="6549"/>
          <ac:spMkLst>
            <pc:docMk/>
            <pc:sldMk cId="2125913180" sldId="274"/>
            <ac:spMk id="2" creationId="{8D6D1440-A2D7-4818-8A62-478588252150}"/>
          </ac:spMkLst>
        </pc:spChg>
        <pc:graphicFrameChg chg="add mod">
          <ac:chgData name="Göran Karlström" userId="7837eedd-f304-4604-9dfd-f624a2191cda" providerId="ADAL" clId="{8B2A1877-3A5A-4F57-893F-4B0EEF711739}" dt="2022-02-03T14:21:16.961" v="810" actId="14100"/>
          <ac:graphicFrameMkLst>
            <pc:docMk/>
            <pc:sldMk cId="2125913180" sldId="274"/>
            <ac:graphicFrameMk id="5" creationId="{469926A1-3025-4A7A-B18F-B6C7DE123C37}"/>
          </ac:graphicFrameMkLst>
        </pc:graphicFrameChg>
      </pc:sldChg>
      <pc:sldChg chg="modSp mod">
        <pc:chgData name="Göran Karlström" userId="7837eedd-f304-4604-9dfd-f624a2191cda" providerId="ADAL" clId="{8B2A1877-3A5A-4F57-893F-4B0EEF711739}" dt="2022-02-03T14:15:18.370" v="794" actId="20577"/>
        <pc:sldMkLst>
          <pc:docMk/>
          <pc:sldMk cId="1126197575" sldId="278"/>
        </pc:sldMkLst>
        <pc:spChg chg="mod">
          <ac:chgData name="Göran Karlström" userId="7837eedd-f304-4604-9dfd-f624a2191cda" providerId="ADAL" clId="{8B2A1877-3A5A-4F57-893F-4B0EEF711739}" dt="2022-02-03T14:15:18.370" v="794" actId="20577"/>
          <ac:spMkLst>
            <pc:docMk/>
            <pc:sldMk cId="1126197575" sldId="278"/>
            <ac:spMk id="3" creationId="{8A40DB4E-2904-4A3E-A201-BD0FFA64025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DD90B41-F85B-4B6A-9486-AE6B4536E0CD}"/>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38BCE48C-2561-4AC4-B227-A50B05D962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AEAF22DB-B158-4347-B8D8-D1879095C396}"/>
              </a:ext>
            </a:extLst>
          </p:cNvPr>
          <p:cNvSpPr>
            <a:spLocks noGrp="1"/>
          </p:cNvSpPr>
          <p:nvPr>
            <p:ph type="dt" sz="half" idx="10"/>
          </p:nvPr>
        </p:nvSpPr>
        <p:spPr/>
        <p:txBody>
          <a:bodyPr/>
          <a:lstStyle/>
          <a:p>
            <a:fld id="{D39AD79F-BCAA-4C49-BB27-A0932D9E6DDD}" type="datetimeFigureOut">
              <a:rPr lang="sv-SE" smtClean="0"/>
              <a:t>2022-02-03</a:t>
            </a:fld>
            <a:endParaRPr lang="sv-SE"/>
          </a:p>
        </p:txBody>
      </p:sp>
      <p:sp>
        <p:nvSpPr>
          <p:cNvPr id="5" name="Platshållare för sidfot 4">
            <a:extLst>
              <a:ext uri="{FF2B5EF4-FFF2-40B4-BE49-F238E27FC236}">
                <a16:creationId xmlns:a16="http://schemas.microsoft.com/office/drawing/2014/main" id="{47A68611-9D3B-43C3-8982-6D141FE87F8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C711BF4-3E3D-468A-9AD4-4714AA603571}"/>
              </a:ext>
            </a:extLst>
          </p:cNvPr>
          <p:cNvSpPr>
            <a:spLocks noGrp="1"/>
          </p:cNvSpPr>
          <p:nvPr>
            <p:ph type="sldNum" sz="quarter" idx="12"/>
          </p:nvPr>
        </p:nvSpPr>
        <p:spPr/>
        <p:txBody>
          <a:bodyPr/>
          <a:lstStyle/>
          <a:p>
            <a:fld id="{1B919D49-0932-4BE5-BCC0-568453D24128}" type="slidenum">
              <a:rPr lang="sv-SE" smtClean="0"/>
              <a:t>‹#›</a:t>
            </a:fld>
            <a:endParaRPr lang="sv-SE"/>
          </a:p>
        </p:txBody>
      </p:sp>
    </p:spTree>
    <p:extLst>
      <p:ext uri="{BB962C8B-B14F-4D97-AF65-F5344CB8AC3E}">
        <p14:creationId xmlns:p14="http://schemas.microsoft.com/office/powerpoint/2010/main" val="2131072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2D2F9B5-2052-413B-823F-710B5EC39A4A}"/>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66C37732-AFEE-4F64-AEA3-5A8D2931DA9E}"/>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132FCB6-70EC-497D-9554-13A7EA2E7B16}"/>
              </a:ext>
            </a:extLst>
          </p:cNvPr>
          <p:cNvSpPr>
            <a:spLocks noGrp="1"/>
          </p:cNvSpPr>
          <p:nvPr>
            <p:ph type="dt" sz="half" idx="10"/>
          </p:nvPr>
        </p:nvSpPr>
        <p:spPr/>
        <p:txBody>
          <a:bodyPr/>
          <a:lstStyle/>
          <a:p>
            <a:fld id="{D39AD79F-BCAA-4C49-BB27-A0932D9E6DDD}" type="datetimeFigureOut">
              <a:rPr lang="sv-SE" smtClean="0"/>
              <a:t>2022-02-03</a:t>
            </a:fld>
            <a:endParaRPr lang="sv-SE"/>
          </a:p>
        </p:txBody>
      </p:sp>
      <p:sp>
        <p:nvSpPr>
          <p:cNvPr id="5" name="Platshållare för sidfot 4">
            <a:extLst>
              <a:ext uri="{FF2B5EF4-FFF2-40B4-BE49-F238E27FC236}">
                <a16:creationId xmlns:a16="http://schemas.microsoft.com/office/drawing/2014/main" id="{110E216C-3158-4B91-9C84-302FABFE675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C49B1F3-34FA-4669-AD06-ADF65020CBC9}"/>
              </a:ext>
            </a:extLst>
          </p:cNvPr>
          <p:cNvSpPr>
            <a:spLocks noGrp="1"/>
          </p:cNvSpPr>
          <p:nvPr>
            <p:ph type="sldNum" sz="quarter" idx="12"/>
          </p:nvPr>
        </p:nvSpPr>
        <p:spPr/>
        <p:txBody>
          <a:bodyPr/>
          <a:lstStyle/>
          <a:p>
            <a:fld id="{1B919D49-0932-4BE5-BCC0-568453D24128}" type="slidenum">
              <a:rPr lang="sv-SE" smtClean="0"/>
              <a:t>‹#›</a:t>
            </a:fld>
            <a:endParaRPr lang="sv-SE"/>
          </a:p>
        </p:txBody>
      </p:sp>
    </p:spTree>
    <p:extLst>
      <p:ext uri="{BB962C8B-B14F-4D97-AF65-F5344CB8AC3E}">
        <p14:creationId xmlns:p14="http://schemas.microsoft.com/office/powerpoint/2010/main" val="689914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6A585DA0-0246-4BD1-B2DE-ED318CF95C86}"/>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B4D33277-5693-423D-95C4-B4F8662D5EA9}"/>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547CEDE-E9D1-431D-924D-02C2F86E8076}"/>
              </a:ext>
            </a:extLst>
          </p:cNvPr>
          <p:cNvSpPr>
            <a:spLocks noGrp="1"/>
          </p:cNvSpPr>
          <p:nvPr>
            <p:ph type="dt" sz="half" idx="10"/>
          </p:nvPr>
        </p:nvSpPr>
        <p:spPr/>
        <p:txBody>
          <a:bodyPr/>
          <a:lstStyle/>
          <a:p>
            <a:fld id="{D39AD79F-BCAA-4C49-BB27-A0932D9E6DDD}" type="datetimeFigureOut">
              <a:rPr lang="sv-SE" smtClean="0"/>
              <a:t>2022-02-03</a:t>
            </a:fld>
            <a:endParaRPr lang="sv-SE"/>
          </a:p>
        </p:txBody>
      </p:sp>
      <p:sp>
        <p:nvSpPr>
          <p:cNvPr id="5" name="Platshållare för sidfot 4">
            <a:extLst>
              <a:ext uri="{FF2B5EF4-FFF2-40B4-BE49-F238E27FC236}">
                <a16:creationId xmlns:a16="http://schemas.microsoft.com/office/drawing/2014/main" id="{6538B1E1-B2EA-4989-9067-7198059D6EC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1BEADD0-4156-46DD-8AF6-B2921BF2B082}"/>
              </a:ext>
            </a:extLst>
          </p:cNvPr>
          <p:cNvSpPr>
            <a:spLocks noGrp="1"/>
          </p:cNvSpPr>
          <p:nvPr>
            <p:ph type="sldNum" sz="quarter" idx="12"/>
          </p:nvPr>
        </p:nvSpPr>
        <p:spPr/>
        <p:txBody>
          <a:bodyPr/>
          <a:lstStyle/>
          <a:p>
            <a:fld id="{1B919D49-0932-4BE5-BCC0-568453D24128}" type="slidenum">
              <a:rPr lang="sv-SE" smtClean="0"/>
              <a:t>‹#›</a:t>
            </a:fld>
            <a:endParaRPr lang="sv-SE"/>
          </a:p>
        </p:txBody>
      </p:sp>
    </p:spTree>
    <p:extLst>
      <p:ext uri="{BB962C8B-B14F-4D97-AF65-F5344CB8AC3E}">
        <p14:creationId xmlns:p14="http://schemas.microsoft.com/office/powerpoint/2010/main" val="1663368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91957DB-2800-4A66-A0F0-797F218C5DE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6963D20-EA0E-46A3-BCCB-042CBF3A3DCF}"/>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C1A8BE1-1148-446F-B49F-CC617F444E5F}"/>
              </a:ext>
            </a:extLst>
          </p:cNvPr>
          <p:cNvSpPr>
            <a:spLocks noGrp="1"/>
          </p:cNvSpPr>
          <p:nvPr>
            <p:ph type="dt" sz="half" idx="10"/>
          </p:nvPr>
        </p:nvSpPr>
        <p:spPr/>
        <p:txBody>
          <a:bodyPr/>
          <a:lstStyle/>
          <a:p>
            <a:fld id="{D39AD79F-BCAA-4C49-BB27-A0932D9E6DDD}" type="datetimeFigureOut">
              <a:rPr lang="sv-SE" smtClean="0"/>
              <a:t>2022-02-03</a:t>
            </a:fld>
            <a:endParaRPr lang="sv-SE"/>
          </a:p>
        </p:txBody>
      </p:sp>
      <p:sp>
        <p:nvSpPr>
          <p:cNvPr id="5" name="Platshållare för sidfot 4">
            <a:extLst>
              <a:ext uri="{FF2B5EF4-FFF2-40B4-BE49-F238E27FC236}">
                <a16:creationId xmlns:a16="http://schemas.microsoft.com/office/drawing/2014/main" id="{151B15C2-97C9-42C7-94DF-8660FE00C24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0697FF9-693E-40DD-BDDC-57BC550C3A5A}"/>
              </a:ext>
            </a:extLst>
          </p:cNvPr>
          <p:cNvSpPr>
            <a:spLocks noGrp="1"/>
          </p:cNvSpPr>
          <p:nvPr>
            <p:ph type="sldNum" sz="quarter" idx="12"/>
          </p:nvPr>
        </p:nvSpPr>
        <p:spPr/>
        <p:txBody>
          <a:bodyPr/>
          <a:lstStyle/>
          <a:p>
            <a:fld id="{1B919D49-0932-4BE5-BCC0-568453D24128}" type="slidenum">
              <a:rPr lang="sv-SE" smtClean="0"/>
              <a:t>‹#›</a:t>
            </a:fld>
            <a:endParaRPr lang="sv-SE"/>
          </a:p>
        </p:txBody>
      </p:sp>
    </p:spTree>
    <p:extLst>
      <p:ext uri="{BB962C8B-B14F-4D97-AF65-F5344CB8AC3E}">
        <p14:creationId xmlns:p14="http://schemas.microsoft.com/office/powerpoint/2010/main" val="2691291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03B0356-A8BB-4C19-A4DC-792C5F5B7EFF}"/>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B93F4FBA-0321-4EEE-A1F5-1DBD60FE65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B62EBB71-0CAF-44EF-A657-40A5CDAD7626}"/>
              </a:ext>
            </a:extLst>
          </p:cNvPr>
          <p:cNvSpPr>
            <a:spLocks noGrp="1"/>
          </p:cNvSpPr>
          <p:nvPr>
            <p:ph type="dt" sz="half" idx="10"/>
          </p:nvPr>
        </p:nvSpPr>
        <p:spPr/>
        <p:txBody>
          <a:bodyPr/>
          <a:lstStyle/>
          <a:p>
            <a:fld id="{D39AD79F-BCAA-4C49-BB27-A0932D9E6DDD}" type="datetimeFigureOut">
              <a:rPr lang="sv-SE" smtClean="0"/>
              <a:t>2022-02-03</a:t>
            </a:fld>
            <a:endParaRPr lang="sv-SE"/>
          </a:p>
        </p:txBody>
      </p:sp>
      <p:sp>
        <p:nvSpPr>
          <p:cNvPr id="5" name="Platshållare för sidfot 4">
            <a:extLst>
              <a:ext uri="{FF2B5EF4-FFF2-40B4-BE49-F238E27FC236}">
                <a16:creationId xmlns:a16="http://schemas.microsoft.com/office/drawing/2014/main" id="{56099340-706F-42CB-ABF9-E1E03730BEE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15FB492-7057-4506-94D5-7D2F351D5679}"/>
              </a:ext>
            </a:extLst>
          </p:cNvPr>
          <p:cNvSpPr>
            <a:spLocks noGrp="1"/>
          </p:cNvSpPr>
          <p:nvPr>
            <p:ph type="sldNum" sz="quarter" idx="12"/>
          </p:nvPr>
        </p:nvSpPr>
        <p:spPr/>
        <p:txBody>
          <a:bodyPr/>
          <a:lstStyle/>
          <a:p>
            <a:fld id="{1B919D49-0932-4BE5-BCC0-568453D24128}" type="slidenum">
              <a:rPr lang="sv-SE" smtClean="0"/>
              <a:t>‹#›</a:t>
            </a:fld>
            <a:endParaRPr lang="sv-SE"/>
          </a:p>
        </p:txBody>
      </p:sp>
    </p:spTree>
    <p:extLst>
      <p:ext uri="{BB962C8B-B14F-4D97-AF65-F5344CB8AC3E}">
        <p14:creationId xmlns:p14="http://schemas.microsoft.com/office/powerpoint/2010/main" val="1116088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4FFB370-E0FE-4719-9466-EEA7795DD0D0}"/>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AADD989-0DAF-4464-A52C-972CF32101D1}"/>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0F182232-CFB4-4F5D-A141-559DE34300CE}"/>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4795F469-BFFB-41FE-B9CD-4BF38A998464}"/>
              </a:ext>
            </a:extLst>
          </p:cNvPr>
          <p:cNvSpPr>
            <a:spLocks noGrp="1"/>
          </p:cNvSpPr>
          <p:nvPr>
            <p:ph type="dt" sz="half" idx="10"/>
          </p:nvPr>
        </p:nvSpPr>
        <p:spPr/>
        <p:txBody>
          <a:bodyPr/>
          <a:lstStyle/>
          <a:p>
            <a:fld id="{D39AD79F-BCAA-4C49-BB27-A0932D9E6DDD}" type="datetimeFigureOut">
              <a:rPr lang="sv-SE" smtClean="0"/>
              <a:t>2022-02-03</a:t>
            </a:fld>
            <a:endParaRPr lang="sv-SE"/>
          </a:p>
        </p:txBody>
      </p:sp>
      <p:sp>
        <p:nvSpPr>
          <p:cNvPr id="6" name="Platshållare för sidfot 5">
            <a:extLst>
              <a:ext uri="{FF2B5EF4-FFF2-40B4-BE49-F238E27FC236}">
                <a16:creationId xmlns:a16="http://schemas.microsoft.com/office/drawing/2014/main" id="{BEC041F5-84EB-46D9-9413-F5AEFACEB2B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A5AB9CC5-9698-4C1E-AA05-D8E11E7B37FA}"/>
              </a:ext>
            </a:extLst>
          </p:cNvPr>
          <p:cNvSpPr>
            <a:spLocks noGrp="1"/>
          </p:cNvSpPr>
          <p:nvPr>
            <p:ph type="sldNum" sz="quarter" idx="12"/>
          </p:nvPr>
        </p:nvSpPr>
        <p:spPr/>
        <p:txBody>
          <a:bodyPr/>
          <a:lstStyle/>
          <a:p>
            <a:fld id="{1B919D49-0932-4BE5-BCC0-568453D24128}" type="slidenum">
              <a:rPr lang="sv-SE" smtClean="0"/>
              <a:t>‹#›</a:t>
            </a:fld>
            <a:endParaRPr lang="sv-SE"/>
          </a:p>
        </p:txBody>
      </p:sp>
    </p:spTree>
    <p:extLst>
      <p:ext uri="{BB962C8B-B14F-4D97-AF65-F5344CB8AC3E}">
        <p14:creationId xmlns:p14="http://schemas.microsoft.com/office/powerpoint/2010/main" val="2381091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8A013C8-620B-46DD-B155-8AFDFD42EF4B}"/>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0FCF97BF-CC1C-48D3-AE5B-89182717DC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C9263782-0A55-47F4-B8CC-F442622C7ED0}"/>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F029BF07-F229-4729-ACA5-3D0C016866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2FA49323-91F1-4C1E-8D99-1B90423E8462}"/>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82F4C318-43AB-4581-86EF-F4B9A89C78CB}"/>
              </a:ext>
            </a:extLst>
          </p:cNvPr>
          <p:cNvSpPr>
            <a:spLocks noGrp="1"/>
          </p:cNvSpPr>
          <p:nvPr>
            <p:ph type="dt" sz="half" idx="10"/>
          </p:nvPr>
        </p:nvSpPr>
        <p:spPr/>
        <p:txBody>
          <a:bodyPr/>
          <a:lstStyle/>
          <a:p>
            <a:fld id="{D39AD79F-BCAA-4C49-BB27-A0932D9E6DDD}" type="datetimeFigureOut">
              <a:rPr lang="sv-SE" smtClean="0"/>
              <a:t>2022-02-03</a:t>
            </a:fld>
            <a:endParaRPr lang="sv-SE"/>
          </a:p>
        </p:txBody>
      </p:sp>
      <p:sp>
        <p:nvSpPr>
          <p:cNvPr id="8" name="Platshållare för sidfot 7">
            <a:extLst>
              <a:ext uri="{FF2B5EF4-FFF2-40B4-BE49-F238E27FC236}">
                <a16:creationId xmlns:a16="http://schemas.microsoft.com/office/drawing/2014/main" id="{87181262-1EE0-45A4-AD44-6F0683BE5A7B}"/>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8C5B511F-8292-4D01-8EFC-F729F3309306}"/>
              </a:ext>
            </a:extLst>
          </p:cNvPr>
          <p:cNvSpPr>
            <a:spLocks noGrp="1"/>
          </p:cNvSpPr>
          <p:nvPr>
            <p:ph type="sldNum" sz="quarter" idx="12"/>
          </p:nvPr>
        </p:nvSpPr>
        <p:spPr/>
        <p:txBody>
          <a:bodyPr/>
          <a:lstStyle/>
          <a:p>
            <a:fld id="{1B919D49-0932-4BE5-BCC0-568453D24128}" type="slidenum">
              <a:rPr lang="sv-SE" smtClean="0"/>
              <a:t>‹#›</a:t>
            </a:fld>
            <a:endParaRPr lang="sv-SE"/>
          </a:p>
        </p:txBody>
      </p:sp>
    </p:spTree>
    <p:extLst>
      <p:ext uri="{BB962C8B-B14F-4D97-AF65-F5344CB8AC3E}">
        <p14:creationId xmlns:p14="http://schemas.microsoft.com/office/powerpoint/2010/main" val="583147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DA7B822-DD14-403E-8D9D-7D5CCB20FC45}"/>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E7365FD6-E81A-4E2E-AA86-D500E2E08DB6}"/>
              </a:ext>
            </a:extLst>
          </p:cNvPr>
          <p:cNvSpPr>
            <a:spLocks noGrp="1"/>
          </p:cNvSpPr>
          <p:nvPr>
            <p:ph type="dt" sz="half" idx="10"/>
          </p:nvPr>
        </p:nvSpPr>
        <p:spPr/>
        <p:txBody>
          <a:bodyPr/>
          <a:lstStyle/>
          <a:p>
            <a:fld id="{D39AD79F-BCAA-4C49-BB27-A0932D9E6DDD}" type="datetimeFigureOut">
              <a:rPr lang="sv-SE" smtClean="0"/>
              <a:t>2022-02-03</a:t>
            </a:fld>
            <a:endParaRPr lang="sv-SE"/>
          </a:p>
        </p:txBody>
      </p:sp>
      <p:sp>
        <p:nvSpPr>
          <p:cNvPr id="4" name="Platshållare för sidfot 3">
            <a:extLst>
              <a:ext uri="{FF2B5EF4-FFF2-40B4-BE49-F238E27FC236}">
                <a16:creationId xmlns:a16="http://schemas.microsoft.com/office/drawing/2014/main" id="{5CAB70F1-46AF-4147-82D1-1E9E5BF80EAC}"/>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64614F9D-DEDB-45B8-899A-1606384DCECB}"/>
              </a:ext>
            </a:extLst>
          </p:cNvPr>
          <p:cNvSpPr>
            <a:spLocks noGrp="1"/>
          </p:cNvSpPr>
          <p:nvPr>
            <p:ph type="sldNum" sz="quarter" idx="12"/>
          </p:nvPr>
        </p:nvSpPr>
        <p:spPr/>
        <p:txBody>
          <a:bodyPr/>
          <a:lstStyle/>
          <a:p>
            <a:fld id="{1B919D49-0932-4BE5-BCC0-568453D24128}" type="slidenum">
              <a:rPr lang="sv-SE" smtClean="0"/>
              <a:t>‹#›</a:t>
            </a:fld>
            <a:endParaRPr lang="sv-SE"/>
          </a:p>
        </p:txBody>
      </p:sp>
    </p:spTree>
    <p:extLst>
      <p:ext uri="{BB962C8B-B14F-4D97-AF65-F5344CB8AC3E}">
        <p14:creationId xmlns:p14="http://schemas.microsoft.com/office/powerpoint/2010/main" val="4179877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F29FA289-421A-48E6-ABBA-C905BD849784}"/>
              </a:ext>
            </a:extLst>
          </p:cNvPr>
          <p:cNvSpPr>
            <a:spLocks noGrp="1"/>
          </p:cNvSpPr>
          <p:nvPr>
            <p:ph type="dt" sz="half" idx="10"/>
          </p:nvPr>
        </p:nvSpPr>
        <p:spPr/>
        <p:txBody>
          <a:bodyPr/>
          <a:lstStyle/>
          <a:p>
            <a:fld id="{D39AD79F-BCAA-4C49-BB27-A0932D9E6DDD}" type="datetimeFigureOut">
              <a:rPr lang="sv-SE" smtClean="0"/>
              <a:t>2022-02-03</a:t>
            </a:fld>
            <a:endParaRPr lang="sv-SE"/>
          </a:p>
        </p:txBody>
      </p:sp>
      <p:sp>
        <p:nvSpPr>
          <p:cNvPr id="3" name="Platshållare för sidfot 2">
            <a:extLst>
              <a:ext uri="{FF2B5EF4-FFF2-40B4-BE49-F238E27FC236}">
                <a16:creationId xmlns:a16="http://schemas.microsoft.com/office/drawing/2014/main" id="{3FE97175-435A-4FB5-95A0-E57C9B431374}"/>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819B5B5C-C6A3-4711-BCFB-C9637970C5CC}"/>
              </a:ext>
            </a:extLst>
          </p:cNvPr>
          <p:cNvSpPr>
            <a:spLocks noGrp="1"/>
          </p:cNvSpPr>
          <p:nvPr>
            <p:ph type="sldNum" sz="quarter" idx="12"/>
          </p:nvPr>
        </p:nvSpPr>
        <p:spPr/>
        <p:txBody>
          <a:bodyPr/>
          <a:lstStyle/>
          <a:p>
            <a:fld id="{1B919D49-0932-4BE5-BCC0-568453D24128}" type="slidenum">
              <a:rPr lang="sv-SE" smtClean="0"/>
              <a:t>‹#›</a:t>
            </a:fld>
            <a:endParaRPr lang="sv-SE"/>
          </a:p>
        </p:txBody>
      </p:sp>
    </p:spTree>
    <p:extLst>
      <p:ext uri="{BB962C8B-B14F-4D97-AF65-F5344CB8AC3E}">
        <p14:creationId xmlns:p14="http://schemas.microsoft.com/office/powerpoint/2010/main" val="4225593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6E29A55-A9D5-411C-B930-538D2FC1B3DC}"/>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7DA42A27-6C3A-4FC1-99E9-A466CC5CE4C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468EB05B-1145-4BAC-938D-52248D5A99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BD332704-36B8-4798-8BA2-AD9DEC5DCE51}"/>
              </a:ext>
            </a:extLst>
          </p:cNvPr>
          <p:cNvSpPr>
            <a:spLocks noGrp="1"/>
          </p:cNvSpPr>
          <p:nvPr>
            <p:ph type="dt" sz="half" idx="10"/>
          </p:nvPr>
        </p:nvSpPr>
        <p:spPr/>
        <p:txBody>
          <a:bodyPr/>
          <a:lstStyle/>
          <a:p>
            <a:fld id="{D39AD79F-BCAA-4C49-BB27-A0932D9E6DDD}" type="datetimeFigureOut">
              <a:rPr lang="sv-SE" smtClean="0"/>
              <a:t>2022-02-03</a:t>
            </a:fld>
            <a:endParaRPr lang="sv-SE"/>
          </a:p>
        </p:txBody>
      </p:sp>
      <p:sp>
        <p:nvSpPr>
          <p:cNvPr id="6" name="Platshållare för sidfot 5">
            <a:extLst>
              <a:ext uri="{FF2B5EF4-FFF2-40B4-BE49-F238E27FC236}">
                <a16:creationId xmlns:a16="http://schemas.microsoft.com/office/drawing/2014/main" id="{72ECB5CB-B332-4BD5-8558-36F934B7BA6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A730ED73-22FC-44CD-AAFA-6F5106A3A339}"/>
              </a:ext>
            </a:extLst>
          </p:cNvPr>
          <p:cNvSpPr>
            <a:spLocks noGrp="1"/>
          </p:cNvSpPr>
          <p:nvPr>
            <p:ph type="sldNum" sz="quarter" idx="12"/>
          </p:nvPr>
        </p:nvSpPr>
        <p:spPr/>
        <p:txBody>
          <a:bodyPr/>
          <a:lstStyle/>
          <a:p>
            <a:fld id="{1B919D49-0932-4BE5-BCC0-568453D24128}" type="slidenum">
              <a:rPr lang="sv-SE" smtClean="0"/>
              <a:t>‹#›</a:t>
            </a:fld>
            <a:endParaRPr lang="sv-SE"/>
          </a:p>
        </p:txBody>
      </p:sp>
    </p:spTree>
    <p:extLst>
      <p:ext uri="{BB962C8B-B14F-4D97-AF65-F5344CB8AC3E}">
        <p14:creationId xmlns:p14="http://schemas.microsoft.com/office/powerpoint/2010/main" val="1396094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6B99599-BF88-4B59-8BE7-A750314EEAE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8FF236F3-D184-4C8E-9BEF-215A2146F2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F1B33062-D539-4A99-B630-EE8A68979C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DE8CC741-E69B-4CE9-9CBE-6B642B14A8A5}"/>
              </a:ext>
            </a:extLst>
          </p:cNvPr>
          <p:cNvSpPr>
            <a:spLocks noGrp="1"/>
          </p:cNvSpPr>
          <p:nvPr>
            <p:ph type="dt" sz="half" idx="10"/>
          </p:nvPr>
        </p:nvSpPr>
        <p:spPr/>
        <p:txBody>
          <a:bodyPr/>
          <a:lstStyle/>
          <a:p>
            <a:fld id="{D39AD79F-BCAA-4C49-BB27-A0932D9E6DDD}" type="datetimeFigureOut">
              <a:rPr lang="sv-SE" smtClean="0"/>
              <a:t>2022-02-03</a:t>
            </a:fld>
            <a:endParaRPr lang="sv-SE"/>
          </a:p>
        </p:txBody>
      </p:sp>
      <p:sp>
        <p:nvSpPr>
          <p:cNvPr id="6" name="Platshållare för sidfot 5">
            <a:extLst>
              <a:ext uri="{FF2B5EF4-FFF2-40B4-BE49-F238E27FC236}">
                <a16:creationId xmlns:a16="http://schemas.microsoft.com/office/drawing/2014/main" id="{CC129632-CDD5-496E-BEAF-1161076F7625}"/>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CF606BD4-F973-42B3-94EF-E0977FE5B466}"/>
              </a:ext>
            </a:extLst>
          </p:cNvPr>
          <p:cNvSpPr>
            <a:spLocks noGrp="1"/>
          </p:cNvSpPr>
          <p:nvPr>
            <p:ph type="sldNum" sz="quarter" idx="12"/>
          </p:nvPr>
        </p:nvSpPr>
        <p:spPr/>
        <p:txBody>
          <a:bodyPr/>
          <a:lstStyle/>
          <a:p>
            <a:fld id="{1B919D49-0932-4BE5-BCC0-568453D24128}" type="slidenum">
              <a:rPr lang="sv-SE" smtClean="0"/>
              <a:t>‹#›</a:t>
            </a:fld>
            <a:endParaRPr lang="sv-SE"/>
          </a:p>
        </p:txBody>
      </p:sp>
    </p:spTree>
    <p:extLst>
      <p:ext uri="{BB962C8B-B14F-4D97-AF65-F5344CB8AC3E}">
        <p14:creationId xmlns:p14="http://schemas.microsoft.com/office/powerpoint/2010/main" val="149577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5153C0D9-36AA-4A3A-AD3D-2323888FD0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96850FD9-A613-47C3-A109-7481DCD1F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8146744-A37A-4135-A92C-CB8D57DC08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9AD79F-BCAA-4C49-BB27-A0932D9E6DDD}" type="datetimeFigureOut">
              <a:rPr lang="sv-SE" smtClean="0"/>
              <a:t>2022-02-03</a:t>
            </a:fld>
            <a:endParaRPr lang="sv-SE"/>
          </a:p>
        </p:txBody>
      </p:sp>
      <p:sp>
        <p:nvSpPr>
          <p:cNvPr id="5" name="Platshållare för sidfot 4">
            <a:extLst>
              <a:ext uri="{FF2B5EF4-FFF2-40B4-BE49-F238E27FC236}">
                <a16:creationId xmlns:a16="http://schemas.microsoft.com/office/drawing/2014/main" id="{919F44A7-34F0-45F9-8ED2-E8F9C2A09B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968C9B55-5E74-4BCB-974D-A063CA9965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919D49-0932-4BE5-BCC0-568453D24128}" type="slidenum">
              <a:rPr lang="sv-SE" smtClean="0"/>
              <a:t>‹#›</a:t>
            </a:fld>
            <a:endParaRPr lang="sv-SE"/>
          </a:p>
        </p:txBody>
      </p:sp>
    </p:spTree>
    <p:extLst>
      <p:ext uri="{BB962C8B-B14F-4D97-AF65-F5344CB8AC3E}">
        <p14:creationId xmlns:p14="http://schemas.microsoft.com/office/powerpoint/2010/main" val="1656964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7.emf"/><Relationship Id="rId5" Type="http://schemas.openxmlformats.org/officeDocument/2006/relationships/oleObject" Target="../embeddings/oleObject5.bin"/><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905BA41-EE6E-4F80-8636-447F22DD72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215810C-0D63-4968-BFEB-B8E58DA0588C}"/>
              </a:ext>
            </a:extLst>
          </p:cNvPr>
          <p:cNvSpPr>
            <a:spLocks noGrp="1"/>
          </p:cNvSpPr>
          <p:nvPr>
            <p:ph type="ctrTitle"/>
          </p:nvPr>
        </p:nvSpPr>
        <p:spPr>
          <a:xfrm>
            <a:off x="1848465" y="3298722"/>
            <a:ext cx="8495070" cy="1784402"/>
          </a:xfrm>
        </p:spPr>
        <p:txBody>
          <a:bodyPr anchor="b">
            <a:normAutofit/>
          </a:bodyPr>
          <a:lstStyle/>
          <a:p>
            <a:r>
              <a:rPr lang="sv-SE" dirty="0">
                <a:solidFill>
                  <a:srgbClr val="FFFFFF"/>
                </a:solidFill>
              </a:rPr>
              <a:t>Årsmöte för SFMI för verksamhetsåret 2021</a:t>
            </a:r>
          </a:p>
        </p:txBody>
      </p:sp>
      <p:sp>
        <p:nvSpPr>
          <p:cNvPr id="3" name="Underrubrik 2">
            <a:extLst>
              <a:ext uri="{FF2B5EF4-FFF2-40B4-BE49-F238E27FC236}">
                <a16:creationId xmlns:a16="http://schemas.microsoft.com/office/drawing/2014/main" id="{0BCA6FD1-8248-4F27-8FC9-0FD0FEFD8A1D}"/>
              </a:ext>
            </a:extLst>
          </p:cNvPr>
          <p:cNvSpPr>
            <a:spLocks noGrp="1"/>
          </p:cNvSpPr>
          <p:nvPr>
            <p:ph type="subTitle" idx="1"/>
          </p:nvPr>
        </p:nvSpPr>
        <p:spPr>
          <a:xfrm>
            <a:off x="1848465" y="5258851"/>
            <a:ext cx="8495070" cy="904005"/>
          </a:xfrm>
        </p:spPr>
        <p:txBody>
          <a:bodyPr>
            <a:normAutofit/>
          </a:bodyPr>
          <a:lstStyle/>
          <a:p>
            <a:r>
              <a:rPr lang="sv-SE" dirty="0">
                <a:solidFill>
                  <a:srgbClr val="FFFFFF"/>
                </a:solidFill>
              </a:rPr>
              <a:t>2022-02-09</a:t>
            </a:r>
          </a:p>
          <a:p>
            <a:r>
              <a:rPr lang="sv-SE" dirty="0">
                <a:solidFill>
                  <a:srgbClr val="FFFFFF"/>
                </a:solidFill>
              </a:rPr>
              <a:t>Digitalt</a:t>
            </a:r>
          </a:p>
        </p:txBody>
      </p:sp>
      <p:sp>
        <p:nvSpPr>
          <p:cNvPr id="12" name="Oval 11">
            <a:extLst>
              <a:ext uri="{FF2B5EF4-FFF2-40B4-BE49-F238E27FC236}">
                <a16:creationId xmlns:a16="http://schemas.microsoft.com/office/drawing/2014/main" id="{CD7549B2-EE05-4558-8C64-AC46755F2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25914" y="889251"/>
            <a:ext cx="2140172" cy="2140172"/>
          </a:xfrm>
          <a:prstGeom prst="ellipse">
            <a:avLst/>
          </a:prstGeom>
          <a:solidFill>
            <a:srgbClr val="FFFFFF"/>
          </a:solidFill>
          <a:ln w="19050">
            <a:solidFill>
              <a:srgbClr val="1DBBE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Bildobjekt 4" descr="En bild som visar objekt&#10;&#10;Automatiskt genererad beskrivning">
            <a:extLst>
              <a:ext uri="{FF2B5EF4-FFF2-40B4-BE49-F238E27FC236}">
                <a16:creationId xmlns:a16="http://schemas.microsoft.com/office/drawing/2014/main" id="{80C496C0-07F9-460A-80B5-CC3C086C90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7115" y="1832225"/>
            <a:ext cx="1517772" cy="254226"/>
          </a:xfrm>
          <a:prstGeom prst="rect">
            <a:avLst/>
          </a:prstGeom>
        </p:spPr>
      </p:pic>
    </p:spTree>
    <p:extLst>
      <p:ext uri="{BB962C8B-B14F-4D97-AF65-F5344CB8AC3E}">
        <p14:creationId xmlns:p14="http://schemas.microsoft.com/office/powerpoint/2010/main" val="11800579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616BBE2-16B3-424B-BA57-5F7B50B2EEBC}"/>
              </a:ext>
            </a:extLst>
          </p:cNvPr>
          <p:cNvSpPr>
            <a:spLocks noGrp="1"/>
          </p:cNvSpPr>
          <p:nvPr>
            <p:ph type="title"/>
          </p:nvPr>
        </p:nvSpPr>
        <p:spPr/>
        <p:txBody>
          <a:bodyPr/>
          <a:lstStyle/>
          <a:p>
            <a:r>
              <a:rPr lang="sv-SE" dirty="0"/>
              <a:t>9. Revisionsberättelse</a:t>
            </a:r>
          </a:p>
        </p:txBody>
      </p:sp>
      <p:sp>
        <p:nvSpPr>
          <p:cNvPr id="3" name="Platshållare för innehåll 2">
            <a:extLst>
              <a:ext uri="{FF2B5EF4-FFF2-40B4-BE49-F238E27FC236}">
                <a16:creationId xmlns:a16="http://schemas.microsoft.com/office/drawing/2014/main" id="{611C45A6-2E6B-49F0-9BDC-9FE6D5523CAD}"/>
              </a:ext>
            </a:extLst>
          </p:cNvPr>
          <p:cNvSpPr>
            <a:spLocks noGrp="1"/>
          </p:cNvSpPr>
          <p:nvPr>
            <p:ph idx="1"/>
          </p:nvPr>
        </p:nvSpPr>
        <p:spPr/>
        <p:txBody>
          <a:bodyPr/>
          <a:lstStyle/>
          <a:p>
            <a:r>
              <a:rPr lang="sv-SE" dirty="0"/>
              <a:t>Revisionsberättelse</a:t>
            </a:r>
          </a:p>
          <a:p>
            <a:endParaRPr lang="sv-SE" dirty="0"/>
          </a:p>
          <a:p>
            <a:endParaRPr lang="sv-SE" dirty="0"/>
          </a:p>
        </p:txBody>
      </p:sp>
      <p:pic>
        <p:nvPicPr>
          <p:cNvPr id="4" name="Bildobjekt 3" descr="En bild som visar ritning&#10;&#10;Automatiskt genererad beskrivning">
            <a:extLst>
              <a:ext uri="{FF2B5EF4-FFF2-40B4-BE49-F238E27FC236}">
                <a16:creationId xmlns:a16="http://schemas.microsoft.com/office/drawing/2014/main" id="{027E0FBF-81A5-411B-ADDA-56002E597A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6099" y="46892"/>
            <a:ext cx="1325563" cy="1325563"/>
          </a:xfrm>
          <a:prstGeom prst="rect">
            <a:avLst/>
          </a:prstGeom>
          <a:ln w="12700">
            <a:solidFill>
              <a:schemeClr val="accent1"/>
            </a:solidFill>
          </a:ln>
        </p:spPr>
      </p:pic>
      <p:pic>
        <p:nvPicPr>
          <p:cNvPr id="6" name="Bildobjekt 5" descr="En bild som visar text&#10;&#10;Automatiskt genererad beskrivning">
            <a:extLst>
              <a:ext uri="{FF2B5EF4-FFF2-40B4-BE49-F238E27FC236}">
                <a16:creationId xmlns:a16="http://schemas.microsoft.com/office/drawing/2014/main" id="{46B6CA43-FED4-4357-968F-DF86AA9106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79328" y="46892"/>
            <a:ext cx="4848820" cy="6811108"/>
          </a:xfrm>
          <a:prstGeom prst="rect">
            <a:avLst/>
          </a:prstGeom>
        </p:spPr>
      </p:pic>
    </p:spTree>
    <p:extLst>
      <p:ext uri="{BB962C8B-B14F-4D97-AF65-F5344CB8AC3E}">
        <p14:creationId xmlns:p14="http://schemas.microsoft.com/office/powerpoint/2010/main" val="1868913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DAD04C-FA87-4BED-B709-C176A7980D16}"/>
              </a:ext>
            </a:extLst>
          </p:cNvPr>
          <p:cNvSpPr>
            <a:spLocks noGrp="1"/>
          </p:cNvSpPr>
          <p:nvPr>
            <p:ph type="title"/>
          </p:nvPr>
        </p:nvSpPr>
        <p:spPr/>
        <p:txBody>
          <a:bodyPr/>
          <a:lstStyle/>
          <a:p>
            <a:r>
              <a:rPr lang="sv-SE" dirty="0"/>
              <a:t>10. Fastställande av resultat- och balansräkning och styrelsens ansvarsfrihet</a:t>
            </a:r>
          </a:p>
        </p:txBody>
      </p:sp>
      <p:sp>
        <p:nvSpPr>
          <p:cNvPr id="3" name="Platshållare för innehåll 2">
            <a:extLst>
              <a:ext uri="{FF2B5EF4-FFF2-40B4-BE49-F238E27FC236}">
                <a16:creationId xmlns:a16="http://schemas.microsoft.com/office/drawing/2014/main" id="{8A40DB4E-2904-4A3E-A201-BD0FFA640254}"/>
              </a:ext>
            </a:extLst>
          </p:cNvPr>
          <p:cNvSpPr>
            <a:spLocks noGrp="1"/>
          </p:cNvSpPr>
          <p:nvPr>
            <p:ph idx="1"/>
          </p:nvPr>
        </p:nvSpPr>
        <p:spPr/>
        <p:txBody>
          <a:bodyPr/>
          <a:lstStyle/>
          <a:p>
            <a:r>
              <a:rPr lang="sv-SE" dirty="0"/>
              <a:t>Kan föreslagen resultatrapport fastställas?</a:t>
            </a:r>
          </a:p>
          <a:p>
            <a:r>
              <a:rPr lang="sv-SE" dirty="0"/>
              <a:t>Kan föreslagen balansrapport fastställas?</a:t>
            </a:r>
          </a:p>
          <a:p>
            <a:r>
              <a:rPr lang="sv-SE" dirty="0"/>
              <a:t>Kan styrelsen beviljas ansvarsfrihet för verksamhetsåret 2021?</a:t>
            </a:r>
          </a:p>
        </p:txBody>
      </p:sp>
      <p:pic>
        <p:nvPicPr>
          <p:cNvPr id="4" name="Bildobjekt 3" descr="En bild som visar ritning&#10;&#10;Automatiskt genererad beskrivning">
            <a:extLst>
              <a:ext uri="{FF2B5EF4-FFF2-40B4-BE49-F238E27FC236}">
                <a16:creationId xmlns:a16="http://schemas.microsoft.com/office/drawing/2014/main" id="{23334BA5-EC12-4C0A-B08B-7AD68CEF5C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6099" y="46892"/>
            <a:ext cx="1325563" cy="1325563"/>
          </a:xfrm>
          <a:prstGeom prst="rect">
            <a:avLst/>
          </a:prstGeom>
          <a:ln w="12700">
            <a:solidFill>
              <a:schemeClr val="accent1"/>
            </a:solidFill>
          </a:ln>
        </p:spPr>
      </p:pic>
    </p:spTree>
    <p:extLst>
      <p:ext uri="{BB962C8B-B14F-4D97-AF65-F5344CB8AC3E}">
        <p14:creationId xmlns:p14="http://schemas.microsoft.com/office/powerpoint/2010/main" val="1135783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DAD04C-FA87-4BED-B709-C176A7980D16}"/>
              </a:ext>
            </a:extLst>
          </p:cNvPr>
          <p:cNvSpPr>
            <a:spLocks noGrp="1"/>
          </p:cNvSpPr>
          <p:nvPr>
            <p:ph type="title"/>
          </p:nvPr>
        </p:nvSpPr>
        <p:spPr/>
        <p:txBody>
          <a:bodyPr/>
          <a:lstStyle/>
          <a:p>
            <a:r>
              <a:rPr lang="sv-SE" dirty="0"/>
              <a:t>11 a. Fastställande av styrelsens storlek</a:t>
            </a:r>
          </a:p>
        </p:txBody>
      </p:sp>
      <p:sp>
        <p:nvSpPr>
          <p:cNvPr id="3" name="Platshållare för innehåll 2">
            <a:extLst>
              <a:ext uri="{FF2B5EF4-FFF2-40B4-BE49-F238E27FC236}">
                <a16:creationId xmlns:a16="http://schemas.microsoft.com/office/drawing/2014/main" id="{8A40DB4E-2904-4A3E-A201-BD0FFA640254}"/>
              </a:ext>
            </a:extLst>
          </p:cNvPr>
          <p:cNvSpPr>
            <a:spLocks noGrp="1"/>
          </p:cNvSpPr>
          <p:nvPr>
            <p:ph idx="1"/>
          </p:nvPr>
        </p:nvSpPr>
        <p:spPr/>
        <p:txBody>
          <a:bodyPr/>
          <a:lstStyle/>
          <a:p>
            <a:r>
              <a:rPr lang="sv-SE" dirty="0"/>
              <a:t>Valberedningen föreslår  - oförändrad storlek</a:t>
            </a:r>
            <a:br>
              <a:rPr lang="sv-SE" dirty="0"/>
            </a:br>
            <a:endParaRPr lang="sv-SE" dirty="0"/>
          </a:p>
          <a:p>
            <a:r>
              <a:rPr lang="sv-SE" dirty="0"/>
              <a:t>Annat förslag?</a:t>
            </a:r>
          </a:p>
        </p:txBody>
      </p:sp>
      <p:pic>
        <p:nvPicPr>
          <p:cNvPr id="4" name="Bildobjekt 3" descr="En bild som visar ritning&#10;&#10;Automatiskt genererad beskrivning">
            <a:extLst>
              <a:ext uri="{FF2B5EF4-FFF2-40B4-BE49-F238E27FC236}">
                <a16:creationId xmlns:a16="http://schemas.microsoft.com/office/drawing/2014/main" id="{23334BA5-EC12-4C0A-B08B-7AD68CEF5C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6099" y="46892"/>
            <a:ext cx="1325563" cy="1325563"/>
          </a:xfrm>
          <a:prstGeom prst="rect">
            <a:avLst/>
          </a:prstGeom>
          <a:ln w="12700">
            <a:solidFill>
              <a:schemeClr val="accent1"/>
            </a:solidFill>
          </a:ln>
        </p:spPr>
      </p:pic>
    </p:spTree>
    <p:extLst>
      <p:ext uri="{BB962C8B-B14F-4D97-AF65-F5344CB8AC3E}">
        <p14:creationId xmlns:p14="http://schemas.microsoft.com/office/powerpoint/2010/main" val="11261975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74F3FDF-6EB1-4822-922D-670F7EED72E7}"/>
              </a:ext>
            </a:extLst>
          </p:cNvPr>
          <p:cNvSpPr>
            <a:spLocks noGrp="1"/>
          </p:cNvSpPr>
          <p:nvPr>
            <p:ph type="title"/>
          </p:nvPr>
        </p:nvSpPr>
        <p:spPr/>
        <p:txBody>
          <a:bodyPr/>
          <a:lstStyle/>
          <a:p>
            <a:r>
              <a:rPr lang="sv-SE" dirty="0"/>
              <a:t>11 b och c. Val av ordförande och styrelse</a:t>
            </a:r>
          </a:p>
        </p:txBody>
      </p:sp>
      <p:sp>
        <p:nvSpPr>
          <p:cNvPr id="3" name="Platshållare för innehåll 2">
            <a:extLst>
              <a:ext uri="{FF2B5EF4-FFF2-40B4-BE49-F238E27FC236}">
                <a16:creationId xmlns:a16="http://schemas.microsoft.com/office/drawing/2014/main" id="{730ACB59-44A7-433A-9889-480DD441E3B6}"/>
              </a:ext>
            </a:extLst>
          </p:cNvPr>
          <p:cNvSpPr>
            <a:spLocks noGrp="1"/>
          </p:cNvSpPr>
          <p:nvPr>
            <p:ph idx="1"/>
          </p:nvPr>
        </p:nvSpPr>
        <p:spPr/>
        <p:txBody>
          <a:bodyPr>
            <a:normAutofit fontScale="77500" lnSpcReduction="20000"/>
          </a:bodyPr>
          <a:lstStyle/>
          <a:p>
            <a:pPr marL="0" indent="0" algn="l">
              <a:buNone/>
            </a:pPr>
            <a:r>
              <a:rPr lang="sv-SE" b="1" i="0" dirty="0">
                <a:solidFill>
                  <a:srgbClr val="172B4D"/>
                </a:solidFill>
                <a:effectLst/>
                <a:latin typeface="-apple-system"/>
              </a:rPr>
              <a:t>Valberedningen nominerar följande kandidater till </a:t>
            </a:r>
            <a:r>
              <a:rPr lang="sv-SE" b="1" i="0" dirty="0" err="1">
                <a:solidFill>
                  <a:srgbClr val="172B4D"/>
                </a:solidFill>
                <a:effectLst/>
                <a:latin typeface="-apple-system"/>
              </a:rPr>
              <a:t>SFMI:s</a:t>
            </a:r>
            <a:r>
              <a:rPr lang="sv-SE" b="1" i="0" dirty="0">
                <a:solidFill>
                  <a:srgbClr val="172B4D"/>
                </a:solidFill>
                <a:effectLst/>
                <a:latin typeface="-apple-system"/>
              </a:rPr>
              <a:t> styrelse:</a:t>
            </a:r>
            <a:br>
              <a:rPr lang="sv-SE" b="1" i="0" dirty="0">
                <a:solidFill>
                  <a:srgbClr val="172B4D"/>
                </a:solidFill>
                <a:effectLst/>
                <a:latin typeface="-apple-system"/>
              </a:rPr>
            </a:br>
            <a:endParaRPr lang="sv-SE" b="0" i="0" dirty="0">
              <a:solidFill>
                <a:srgbClr val="172B4D"/>
              </a:solidFill>
              <a:effectLst/>
              <a:latin typeface="-apple-system"/>
            </a:endParaRPr>
          </a:p>
          <a:p>
            <a:pPr algn="l"/>
            <a:r>
              <a:rPr lang="sv-SE" b="0" i="0" dirty="0">
                <a:solidFill>
                  <a:srgbClr val="172B4D"/>
                </a:solidFill>
                <a:effectLst/>
                <a:latin typeface="-apple-system"/>
              </a:rPr>
              <a:t>Ordförande: </a:t>
            </a:r>
            <a:r>
              <a:rPr lang="sv-SE" b="1" i="0" dirty="0">
                <a:solidFill>
                  <a:srgbClr val="172B4D"/>
                </a:solidFill>
                <a:effectLst/>
                <a:latin typeface="-apple-system"/>
              </a:rPr>
              <a:t>Anna Rossander, Göteborg</a:t>
            </a:r>
            <a:r>
              <a:rPr lang="sv-SE" b="0" i="0" dirty="0">
                <a:solidFill>
                  <a:srgbClr val="172B4D"/>
                </a:solidFill>
                <a:effectLst/>
                <a:latin typeface="-apple-system"/>
              </a:rPr>
              <a:t> (1 år enligt stadgarna)</a:t>
            </a:r>
          </a:p>
          <a:p>
            <a:pPr algn="l"/>
            <a:r>
              <a:rPr lang="sv-SE" b="0" i="0" dirty="0">
                <a:solidFill>
                  <a:srgbClr val="172B4D"/>
                </a:solidFill>
                <a:effectLst/>
                <a:latin typeface="-apple-system"/>
              </a:rPr>
              <a:t>Vice ordförande: </a:t>
            </a:r>
            <a:r>
              <a:rPr lang="sv-SE" b="1" i="0" dirty="0">
                <a:solidFill>
                  <a:srgbClr val="172B4D"/>
                </a:solidFill>
                <a:effectLst/>
                <a:latin typeface="-apple-system"/>
              </a:rPr>
              <a:t>Claudia </a:t>
            </a:r>
            <a:r>
              <a:rPr lang="sv-SE" b="1" i="0" dirty="0" err="1">
                <a:solidFill>
                  <a:srgbClr val="172B4D"/>
                </a:solidFill>
                <a:effectLst/>
                <a:latin typeface="-apple-system"/>
              </a:rPr>
              <a:t>Ehrentraut</a:t>
            </a:r>
            <a:r>
              <a:rPr lang="sv-SE" b="1" i="0" dirty="0">
                <a:solidFill>
                  <a:srgbClr val="172B4D"/>
                </a:solidFill>
                <a:effectLst/>
                <a:latin typeface="-apple-system"/>
              </a:rPr>
              <a:t>, Stockholm</a:t>
            </a:r>
            <a:r>
              <a:rPr lang="sv-SE" b="0" i="0" dirty="0">
                <a:solidFill>
                  <a:srgbClr val="172B4D"/>
                </a:solidFill>
                <a:effectLst/>
                <a:latin typeface="-apple-system"/>
              </a:rPr>
              <a:t> (omval 2 år, t.o.m. 2023)</a:t>
            </a:r>
          </a:p>
          <a:p>
            <a:pPr algn="l"/>
            <a:r>
              <a:rPr lang="sv-SE" b="0" i="0" dirty="0">
                <a:solidFill>
                  <a:srgbClr val="172B4D"/>
                </a:solidFill>
                <a:effectLst/>
                <a:latin typeface="-apple-system"/>
              </a:rPr>
              <a:t>Sekreterare: </a:t>
            </a:r>
            <a:r>
              <a:rPr lang="sv-SE" b="1" i="0" dirty="0">
                <a:solidFill>
                  <a:srgbClr val="172B4D"/>
                </a:solidFill>
                <a:effectLst/>
                <a:latin typeface="-apple-system"/>
              </a:rPr>
              <a:t>Lars Lindsköld, Göteborg</a:t>
            </a:r>
            <a:r>
              <a:rPr lang="sv-SE" b="0" i="0" dirty="0">
                <a:solidFill>
                  <a:srgbClr val="172B4D"/>
                </a:solidFill>
                <a:effectLst/>
                <a:latin typeface="-apple-system"/>
              </a:rPr>
              <a:t> (omval 2 år, t.o.m. 2023)</a:t>
            </a:r>
          </a:p>
          <a:p>
            <a:pPr algn="l"/>
            <a:r>
              <a:rPr lang="sv-SE" b="0" i="0" dirty="0">
                <a:solidFill>
                  <a:srgbClr val="172B4D"/>
                </a:solidFill>
                <a:effectLst/>
                <a:latin typeface="-apple-system"/>
              </a:rPr>
              <a:t>Vetenskaplig sekreterare: </a:t>
            </a:r>
            <a:r>
              <a:rPr lang="sv-SE" b="1" i="0" dirty="0">
                <a:solidFill>
                  <a:srgbClr val="172B4D"/>
                </a:solidFill>
                <a:effectLst/>
                <a:latin typeface="-apple-system"/>
              </a:rPr>
              <a:t>Anders Thurin, Göteborg</a:t>
            </a:r>
            <a:r>
              <a:rPr lang="sv-SE" b="0" i="0" dirty="0">
                <a:solidFill>
                  <a:srgbClr val="172B4D"/>
                </a:solidFill>
                <a:effectLst/>
                <a:latin typeface="-apple-system"/>
              </a:rPr>
              <a:t> (omval 2 år, t.o.m. 2023)</a:t>
            </a:r>
          </a:p>
          <a:p>
            <a:pPr algn="l"/>
            <a:r>
              <a:rPr lang="sv-SE" b="0" i="0" dirty="0">
                <a:solidFill>
                  <a:srgbClr val="172B4D"/>
                </a:solidFill>
                <a:effectLst/>
                <a:latin typeface="-apple-system"/>
              </a:rPr>
              <a:t>Skattmästare: Göran Karlström, Karlstad (har mandat ytterligare ett år, t.o.m. 2022)</a:t>
            </a:r>
          </a:p>
          <a:p>
            <a:pPr algn="l"/>
            <a:r>
              <a:rPr lang="sv-SE" b="0" i="0" dirty="0">
                <a:solidFill>
                  <a:srgbClr val="172B4D"/>
                </a:solidFill>
                <a:effectLst/>
                <a:latin typeface="-apple-system"/>
              </a:rPr>
              <a:t>Ledamot: Lina Nilsson, Kalmar (har mandat ytterligare ett år, t.o.m. 2022)</a:t>
            </a:r>
          </a:p>
          <a:p>
            <a:pPr algn="l"/>
            <a:r>
              <a:rPr lang="sv-SE" b="0" i="0" dirty="0">
                <a:solidFill>
                  <a:srgbClr val="172B4D"/>
                </a:solidFill>
                <a:effectLst/>
                <a:latin typeface="-apple-system"/>
              </a:rPr>
              <a:t>Ledamot: Fredrik Hoffman, Uppsala (har mandat ytterligare ett år, t.o.m. 2022)</a:t>
            </a:r>
          </a:p>
          <a:p>
            <a:pPr algn="l"/>
            <a:r>
              <a:rPr lang="sv-SE" b="0" i="0" dirty="0">
                <a:solidFill>
                  <a:srgbClr val="172B4D"/>
                </a:solidFill>
                <a:effectLst/>
                <a:latin typeface="-apple-system"/>
              </a:rPr>
              <a:t>Ledamot: </a:t>
            </a:r>
            <a:r>
              <a:rPr lang="sv-SE" b="1" i="0" dirty="0">
                <a:solidFill>
                  <a:srgbClr val="172B4D"/>
                </a:solidFill>
                <a:effectLst/>
                <a:latin typeface="-apple-system"/>
              </a:rPr>
              <a:t>Helen Broberg, Lund</a:t>
            </a:r>
            <a:r>
              <a:rPr lang="sv-SE" b="0" i="0" dirty="0">
                <a:solidFill>
                  <a:srgbClr val="172B4D"/>
                </a:solidFill>
                <a:effectLst/>
                <a:latin typeface="-apple-system"/>
              </a:rPr>
              <a:t> (omval 2 år, t.o.m. 2023)</a:t>
            </a:r>
          </a:p>
          <a:p>
            <a:pPr algn="l"/>
            <a:r>
              <a:rPr lang="sv-SE" b="0" i="0" dirty="0">
                <a:solidFill>
                  <a:srgbClr val="172B4D"/>
                </a:solidFill>
                <a:effectLst/>
                <a:latin typeface="-apple-system"/>
              </a:rPr>
              <a:t>Ledamot: </a:t>
            </a:r>
            <a:r>
              <a:rPr lang="sv-SE" b="1" i="0" dirty="0">
                <a:solidFill>
                  <a:srgbClr val="172B4D"/>
                </a:solidFill>
                <a:effectLst/>
                <a:latin typeface="-apple-system"/>
              </a:rPr>
              <a:t>Mikael Nyström, Linköping</a:t>
            </a:r>
            <a:r>
              <a:rPr lang="sv-SE" b="0" i="0" dirty="0">
                <a:solidFill>
                  <a:srgbClr val="172B4D"/>
                </a:solidFill>
                <a:effectLst/>
                <a:latin typeface="-apple-system"/>
              </a:rPr>
              <a:t> (nyval, tidigare suppleant, 2 år, t.o.m. 2023)</a:t>
            </a:r>
          </a:p>
          <a:p>
            <a:pPr algn="l"/>
            <a:r>
              <a:rPr lang="sv-SE" b="0" i="0" dirty="0">
                <a:solidFill>
                  <a:srgbClr val="172B4D"/>
                </a:solidFill>
                <a:effectLst/>
                <a:latin typeface="-apple-system"/>
              </a:rPr>
              <a:t>Ledamot: </a:t>
            </a:r>
            <a:r>
              <a:rPr lang="sv-SE" b="1" i="0" dirty="0">
                <a:solidFill>
                  <a:srgbClr val="172B4D"/>
                </a:solidFill>
                <a:effectLst/>
                <a:latin typeface="-apple-system"/>
              </a:rPr>
              <a:t>Madeleine Blusi, Umeå</a:t>
            </a:r>
            <a:r>
              <a:rPr lang="sv-SE" b="0" i="0" dirty="0">
                <a:solidFill>
                  <a:srgbClr val="172B4D"/>
                </a:solidFill>
                <a:effectLst/>
                <a:latin typeface="-apple-system"/>
              </a:rPr>
              <a:t> (nyval 2 år, t.o.m. 2023)</a:t>
            </a:r>
          </a:p>
          <a:p>
            <a:endParaRPr lang="sv-SE" dirty="0"/>
          </a:p>
          <a:p>
            <a:endParaRPr lang="sv-SE" dirty="0"/>
          </a:p>
        </p:txBody>
      </p:sp>
      <p:pic>
        <p:nvPicPr>
          <p:cNvPr id="4" name="Bildobjekt 3" descr="En bild som visar ritning&#10;&#10;Automatiskt genererad beskrivning">
            <a:extLst>
              <a:ext uri="{FF2B5EF4-FFF2-40B4-BE49-F238E27FC236}">
                <a16:creationId xmlns:a16="http://schemas.microsoft.com/office/drawing/2014/main" id="{0FC9D5D6-B094-44B9-839B-101FF38D8A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6099" y="46892"/>
            <a:ext cx="1325563" cy="1325563"/>
          </a:xfrm>
          <a:prstGeom prst="rect">
            <a:avLst/>
          </a:prstGeom>
          <a:ln w="12700">
            <a:solidFill>
              <a:schemeClr val="accent1"/>
            </a:solidFill>
          </a:ln>
        </p:spPr>
      </p:pic>
    </p:spTree>
    <p:extLst>
      <p:ext uri="{BB962C8B-B14F-4D97-AF65-F5344CB8AC3E}">
        <p14:creationId xmlns:p14="http://schemas.microsoft.com/office/powerpoint/2010/main" val="2983183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3CD088F-B7BE-439A-BA97-C3F784E0B5AF}"/>
              </a:ext>
            </a:extLst>
          </p:cNvPr>
          <p:cNvSpPr>
            <a:spLocks noGrp="1"/>
          </p:cNvSpPr>
          <p:nvPr>
            <p:ph type="title"/>
          </p:nvPr>
        </p:nvSpPr>
        <p:spPr/>
        <p:txBody>
          <a:bodyPr/>
          <a:lstStyle/>
          <a:p>
            <a:r>
              <a:rPr lang="sv-SE" dirty="0"/>
              <a:t>12. Val av revisorer</a:t>
            </a:r>
          </a:p>
        </p:txBody>
      </p:sp>
      <p:sp>
        <p:nvSpPr>
          <p:cNvPr id="3" name="Platshållare för innehåll 2">
            <a:extLst>
              <a:ext uri="{FF2B5EF4-FFF2-40B4-BE49-F238E27FC236}">
                <a16:creationId xmlns:a16="http://schemas.microsoft.com/office/drawing/2014/main" id="{05329B44-64A0-4E33-AA43-54E6FF55927D}"/>
              </a:ext>
            </a:extLst>
          </p:cNvPr>
          <p:cNvSpPr>
            <a:spLocks noGrp="1"/>
          </p:cNvSpPr>
          <p:nvPr>
            <p:ph idx="1"/>
          </p:nvPr>
        </p:nvSpPr>
        <p:spPr/>
        <p:txBody>
          <a:bodyPr/>
          <a:lstStyle/>
          <a:p>
            <a:pPr marL="0" indent="0" algn="l">
              <a:buNone/>
            </a:pPr>
            <a:r>
              <a:rPr lang="sv-SE" b="1" i="0" dirty="0">
                <a:solidFill>
                  <a:srgbClr val="172B4D"/>
                </a:solidFill>
                <a:effectLst/>
                <a:latin typeface="-apple-system"/>
              </a:rPr>
              <a:t>Valberedningen nominerar följande revisorer:</a:t>
            </a:r>
            <a:endParaRPr lang="sv-SE" b="0" i="0" dirty="0">
              <a:solidFill>
                <a:srgbClr val="172B4D"/>
              </a:solidFill>
              <a:effectLst/>
              <a:latin typeface="-apple-system"/>
            </a:endParaRPr>
          </a:p>
          <a:p>
            <a:pPr algn="l"/>
            <a:r>
              <a:rPr lang="sv-SE" b="0" i="0" dirty="0">
                <a:solidFill>
                  <a:srgbClr val="172B4D"/>
                </a:solidFill>
                <a:effectLst/>
                <a:latin typeface="-apple-system"/>
              </a:rPr>
              <a:t>Revisor:</a:t>
            </a:r>
            <a:r>
              <a:rPr lang="sv-SE" b="1" i="0" dirty="0">
                <a:solidFill>
                  <a:srgbClr val="172B4D"/>
                </a:solidFill>
                <a:effectLst/>
                <a:latin typeface="-apple-system"/>
              </a:rPr>
              <a:t> David Liljequist, Stockholm</a:t>
            </a:r>
            <a:r>
              <a:rPr lang="sv-SE" b="0" i="0" dirty="0">
                <a:solidFill>
                  <a:srgbClr val="172B4D"/>
                </a:solidFill>
                <a:effectLst/>
                <a:latin typeface="-apple-system"/>
              </a:rPr>
              <a:t> sammankallande (omval 2 år, t.o.m. 2023)</a:t>
            </a:r>
          </a:p>
          <a:p>
            <a:pPr algn="l"/>
            <a:r>
              <a:rPr lang="sv-SE" b="0" i="0" dirty="0">
                <a:solidFill>
                  <a:srgbClr val="172B4D"/>
                </a:solidFill>
                <a:effectLst/>
                <a:latin typeface="-apple-system"/>
              </a:rPr>
              <a:t>Revisor: Gösta Enberg, Stockholm (har mandat ytterligare 1 år, t.o.m. 2022)</a:t>
            </a:r>
          </a:p>
          <a:p>
            <a:pPr algn="l"/>
            <a:r>
              <a:rPr lang="sv-SE" b="0" i="0" dirty="0">
                <a:solidFill>
                  <a:srgbClr val="172B4D"/>
                </a:solidFill>
                <a:effectLst/>
                <a:latin typeface="-apple-system"/>
              </a:rPr>
              <a:t>Revisorssuppleant: </a:t>
            </a:r>
            <a:r>
              <a:rPr lang="sv-SE" b="1" i="0" dirty="0">
                <a:solidFill>
                  <a:srgbClr val="172B4D"/>
                </a:solidFill>
                <a:effectLst/>
                <a:latin typeface="-apple-system"/>
              </a:rPr>
              <a:t>Daniel Karlsson, Linköping</a:t>
            </a:r>
            <a:r>
              <a:rPr lang="sv-SE" b="0" i="0" dirty="0">
                <a:solidFill>
                  <a:srgbClr val="172B4D"/>
                </a:solidFill>
                <a:effectLst/>
                <a:latin typeface="-apple-system"/>
              </a:rPr>
              <a:t> (nyval 2 år, t.o.m. 2023)</a:t>
            </a:r>
          </a:p>
          <a:p>
            <a:endParaRPr lang="sv-SE" dirty="0"/>
          </a:p>
        </p:txBody>
      </p:sp>
      <p:pic>
        <p:nvPicPr>
          <p:cNvPr id="4" name="Bildobjekt 3" descr="En bild som visar ritning&#10;&#10;Automatiskt genererad beskrivning">
            <a:extLst>
              <a:ext uri="{FF2B5EF4-FFF2-40B4-BE49-F238E27FC236}">
                <a16:creationId xmlns:a16="http://schemas.microsoft.com/office/drawing/2014/main" id="{576EE90B-0452-46C8-8A6E-9406D604A1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6099" y="46892"/>
            <a:ext cx="1325563" cy="1325563"/>
          </a:xfrm>
          <a:prstGeom prst="rect">
            <a:avLst/>
          </a:prstGeom>
          <a:ln w="12700">
            <a:solidFill>
              <a:schemeClr val="accent1"/>
            </a:solidFill>
          </a:ln>
        </p:spPr>
      </p:pic>
    </p:spTree>
    <p:extLst>
      <p:ext uri="{BB962C8B-B14F-4D97-AF65-F5344CB8AC3E}">
        <p14:creationId xmlns:p14="http://schemas.microsoft.com/office/powerpoint/2010/main" val="1395284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30943F8-403D-4C53-8AF6-9535551ADC36}"/>
              </a:ext>
            </a:extLst>
          </p:cNvPr>
          <p:cNvSpPr>
            <a:spLocks noGrp="1"/>
          </p:cNvSpPr>
          <p:nvPr>
            <p:ph type="title"/>
          </p:nvPr>
        </p:nvSpPr>
        <p:spPr/>
        <p:txBody>
          <a:bodyPr/>
          <a:lstStyle/>
          <a:p>
            <a:r>
              <a:rPr lang="sv-SE" dirty="0"/>
              <a:t>13. Val av valberedning</a:t>
            </a:r>
          </a:p>
        </p:txBody>
      </p:sp>
      <p:sp>
        <p:nvSpPr>
          <p:cNvPr id="3" name="Platshållare för innehåll 2">
            <a:extLst>
              <a:ext uri="{FF2B5EF4-FFF2-40B4-BE49-F238E27FC236}">
                <a16:creationId xmlns:a16="http://schemas.microsoft.com/office/drawing/2014/main" id="{B25FB711-9B0C-4542-A711-F5A416F6B73F}"/>
              </a:ext>
            </a:extLst>
          </p:cNvPr>
          <p:cNvSpPr>
            <a:spLocks noGrp="1"/>
          </p:cNvSpPr>
          <p:nvPr>
            <p:ph idx="1"/>
          </p:nvPr>
        </p:nvSpPr>
        <p:spPr/>
        <p:txBody>
          <a:bodyPr/>
          <a:lstStyle/>
          <a:p>
            <a:r>
              <a:rPr lang="sv-SE" dirty="0"/>
              <a:t>Nuvarande</a:t>
            </a:r>
          </a:p>
          <a:p>
            <a:pPr lvl="1"/>
            <a:r>
              <a:rPr lang="sv-SE" dirty="0"/>
              <a:t>Magnus Fogelberg, ett år återstår)</a:t>
            </a:r>
          </a:p>
          <a:p>
            <a:pPr lvl="1"/>
            <a:r>
              <a:rPr lang="sv-SE" dirty="0"/>
              <a:t>Helena </a:t>
            </a:r>
            <a:r>
              <a:rPr lang="sv-SE" dirty="0" err="1"/>
              <a:t>Lindgren,två</a:t>
            </a:r>
            <a:r>
              <a:rPr lang="sv-SE" dirty="0"/>
              <a:t> år återstår</a:t>
            </a:r>
          </a:p>
          <a:p>
            <a:pPr lvl="1"/>
            <a:r>
              <a:rPr lang="sv-SE" dirty="0"/>
              <a:t>Rikard Lövström, mandat går ut</a:t>
            </a:r>
          </a:p>
          <a:p>
            <a:pPr marL="0" indent="0">
              <a:buNone/>
            </a:pPr>
            <a:endParaRPr lang="sv-SE" dirty="0"/>
          </a:p>
          <a:p>
            <a:r>
              <a:rPr lang="sv-SE" dirty="0"/>
              <a:t>Förslag till ledamot? Tre års mandattid</a:t>
            </a:r>
          </a:p>
          <a:p>
            <a:pPr lvl="1"/>
            <a:r>
              <a:rPr lang="sv-SE" dirty="0"/>
              <a:t>Förslag?</a:t>
            </a:r>
          </a:p>
        </p:txBody>
      </p:sp>
      <p:pic>
        <p:nvPicPr>
          <p:cNvPr id="4" name="Bildobjekt 3" descr="En bild som visar ritning&#10;&#10;Automatiskt genererad beskrivning">
            <a:extLst>
              <a:ext uri="{FF2B5EF4-FFF2-40B4-BE49-F238E27FC236}">
                <a16:creationId xmlns:a16="http://schemas.microsoft.com/office/drawing/2014/main" id="{B90DC8F8-965C-4118-9E71-D52DFFC582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6099" y="46892"/>
            <a:ext cx="1325563" cy="1325563"/>
          </a:xfrm>
          <a:prstGeom prst="rect">
            <a:avLst/>
          </a:prstGeom>
          <a:ln w="12700">
            <a:solidFill>
              <a:schemeClr val="accent1"/>
            </a:solidFill>
          </a:ln>
        </p:spPr>
      </p:pic>
    </p:spTree>
    <p:extLst>
      <p:ext uri="{BB962C8B-B14F-4D97-AF65-F5344CB8AC3E}">
        <p14:creationId xmlns:p14="http://schemas.microsoft.com/office/powerpoint/2010/main" val="38414298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0F67FAE-0D2A-4FB6-9275-F23B5DA82C37}"/>
              </a:ext>
            </a:extLst>
          </p:cNvPr>
          <p:cNvSpPr>
            <a:spLocks noGrp="1"/>
          </p:cNvSpPr>
          <p:nvPr>
            <p:ph type="title"/>
          </p:nvPr>
        </p:nvSpPr>
        <p:spPr/>
        <p:txBody>
          <a:bodyPr/>
          <a:lstStyle/>
          <a:p>
            <a:r>
              <a:rPr lang="sv-SE" dirty="0"/>
              <a:t>14. Val av hedersmedlemmar</a:t>
            </a:r>
          </a:p>
        </p:txBody>
      </p:sp>
      <p:sp>
        <p:nvSpPr>
          <p:cNvPr id="3" name="Platshållare för innehåll 2">
            <a:extLst>
              <a:ext uri="{FF2B5EF4-FFF2-40B4-BE49-F238E27FC236}">
                <a16:creationId xmlns:a16="http://schemas.microsoft.com/office/drawing/2014/main" id="{F10B48E4-A092-4181-BDA2-A08A8D56AD47}"/>
              </a:ext>
            </a:extLst>
          </p:cNvPr>
          <p:cNvSpPr>
            <a:spLocks noGrp="1"/>
          </p:cNvSpPr>
          <p:nvPr>
            <p:ph idx="1"/>
          </p:nvPr>
        </p:nvSpPr>
        <p:spPr/>
        <p:txBody>
          <a:bodyPr/>
          <a:lstStyle/>
          <a:p>
            <a:r>
              <a:rPr lang="sv-SE" dirty="0"/>
              <a:t>Inget förslag på nya hedersledamöter</a:t>
            </a:r>
          </a:p>
        </p:txBody>
      </p:sp>
      <p:pic>
        <p:nvPicPr>
          <p:cNvPr id="4" name="Bildobjekt 3" descr="En bild som visar ritning&#10;&#10;Automatiskt genererad beskrivning">
            <a:extLst>
              <a:ext uri="{FF2B5EF4-FFF2-40B4-BE49-F238E27FC236}">
                <a16:creationId xmlns:a16="http://schemas.microsoft.com/office/drawing/2014/main" id="{DE762713-054F-4AF5-9AA5-E176169A91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6099" y="46892"/>
            <a:ext cx="1325563" cy="1325563"/>
          </a:xfrm>
          <a:prstGeom prst="rect">
            <a:avLst/>
          </a:prstGeom>
          <a:ln w="12700">
            <a:solidFill>
              <a:schemeClr val="accent1"/>
            </a:solidFill>
          </a:ln>
        </p:spPr>
      </p:pic>
    </p:spTree>
    <p:extLst>
      <p:ext uri="{BB962C8B-B14F-4D97-AF65-F5344CB8AC3E}">
        <p14:creationId xmlns:p14="http://schemas.microsoft.com/office/powerpoint/2010/main" val="41362676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052E1D4-EC11-4784-8C14-F2FB6F777F97}"/>
              </a:ext>
            </a:extLst>
          </p:cNvPr>
          <p:cNvSpPr>
            <a:spLocks noGrp="1"/>
          </p:cNvSpPr>
          <p:nvPr>
            <p:ph type="title"/>
          </p:nvPr>
        </p:nvSpPr>
        <p:spPr/>
        <p:txBody>
          <a:bodyPr/>
          <a:lstStyle/>
          <a:p>
            <a:r>
              <a:rPr lang="sv-SE" dirty="0"/>
              <a:t>15. Budget och avgift</a:t>
            </a:r>
          </a:p>
        </p:txBody>
      </p:sp>
      <p:sp>
        <p:nvSpPr>
          <p:cNvPr id="3" name="Platshållare för innehåll 2">
            <a:extLst>
              <a:ext uri="{FF2B5EF4-FFF2-40B4-BE49-F238E27FC236}">
                <a16:creationId xmlns:a16="http://schemas.microsoft.com/office/drawing/2014/main" id="{3C81AA88-7E79-40DD-A90C-EFF8EEC88EF2}"/>
              </a:ext>
            </a:extLst>
          </p:cNvPr>
          <p:cNvSpPr>
            <a:spLocks noGrp="1"/>
          </p:cNvSpPr>
          <p:nvPr>
            <p:ph idx="1"/>
          </p:nvPr>
        </p:nvSpPr>
        <p:spPr/>
        <p:txBody>
          <a:bodyPr>
            <a:normAutofit fontScale="92500" lnSpcReduction="20000"/>
          </a:bodyPr>
          <a:lstStyle/>
          <a:p>
            <a:r>
              <a:rPr lang="sv-SE" dirty="0"/>
              <a:t>Årsavgift för 2022 är fastställd av föregående årsmöte.</a:t>
            </a:r>
          </a:p>
          <a:p>
            <a:r>
              <a:rPr lang="sv-SE" dirty="0"/>
              <a:t>Styrelsen föreslår oförändrade avgifter för 2023</a:t>
            </a:r>
          </a:p>
          <a:p>
            <a:pPr lvl="1"/>
            <a:r>
              <a:rPr lang="sv-SE" dirty="0"/>
              <a:t>300 Kr ordinarie</a:t>
            </a:r>
          </a:p>
          <a:p>
            <a:pPr lvl="1"/>
            <a:r>
              <a:rPr lang="sv-SE" dirty="0"/>
              <a:t>150 Kr senior</a:t>
            </a:r>
          </a:p>
          <a:p>
            <a:pPr lvl="1"/>
            <a:r>
              <a:rPr lang="sv-SE" dirty="0"/>
              <a:t>2000 Kr Juridisk person</a:t>
            </a:r>
          </a:p>
          <a:p>
            <a:pPr lvl="1"/>
            <a:r>
              <a:rPr lang="sv-SE" dirty="0"/>
              <a:t>Gratis i tre år för student (mot styrkande av ställning som student)</a:t>
            </a:r>
          </a:p>
          <a:p>
            <a:pPr lvl="1"/>
            <a:endParaRPr lang="sv-SE" dirty="0"/>
          </a:p>
          <a:p>
            <a:r>
              <a:rPr lang="sv-SE" dirty="0"/>
              <a:t>Budget</a:t>
            </a:r>
          </a:p>
          <a:p>
            <a:pPr lvl="1"/>
            <a:r>
              <a:rPr lang="sv-SE" dirty="0"/>
              <a:t>Styrelsen avser att underbudgetera 2022 enligt senare beslut med uttryckligt syfte att under året anordna minst ett subventionerat medlemsevenemang. Arbete pågår också med att forma en nationell förvaltning av </a:t>
            </a:r>
            <a:r>
              <a:rPr lang="sv-SE" dirty="0" err="1"/>
              <a:t>OpenEHR</a:t>
            </a:r>
            <a:r>
              <a:rPr lang="sv-SE" dirty="0"/>
              <a:t>. Styrelsen har i beslut garanterat stöd och internationellt medlemskap i </a:t>
            </a:r>
            <a:r>
              <a:rPr lang="sv-SE" dirty="0" err="1"/>
              <a:t>OpenEHR</a:t>
            </a:r>
            <a:r>
              <a:rPr lang="sv-SE" dirty="0"/>
              <a:t> International också för 2022 och 2023.</a:t>
            </a:r>
          </a:p>
        </p:txBody>
      </p:sp>
      <p:pic>
        <p:nvPicPr>
          <p:cNvPr id="4" name="Bildobjekt 3" descr="En bild som visar ritning&#10;&#10;Automatiskt genererad beskrivning">
            <a:extLst>
              <a:ext uri="{FF2B5EF4-FFF2-40B4-BE49-F238E27FC236}">
                <a16:creationId xmlns:a16="http://schemas.microsoft.com/office/drawing/2014/main" id="{7C7AB6C7-AB62-490E-92E5-3ABE6615D0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34353" y="50339"/>
            <a:ext cx="1325563" cy="1325563"/>
          </a:xfrm>
          <a:prstGeom prst="rect">
            <a:avLst/>
          </a:prstGeom>
          <a:ln w="12700">
            <a:solidFill>
              <a:schemeClr val="accent1"/>
            </a:solidFill>
          </a:ln>
        </p:spPr>
      </p:pic>
    </p:spTree>
    <p:extLst>
      <p:ext uri="{BB962C8B-B14F-4D97-AF65-F5344CB8AC3E}">
        <p14:creationId xmlns:p14="http://schemas.microsoft.com/office/powerpoint/2010/main" val="18091424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6D1440-A2D7-4818-8A62-478588252150}"/>
              </a:ext>
            </a:extLst>
          </p:cNvPr>
          <p:cNvSpPr>
            <a:spLocks noGrp="1"/>
          </p:cNvSpPr>
          <p:nvPr>
            <p:ph type="title"/>
          </p:nvPr>
        </p:nvSpPr>
        <p:spPr/>
        <p:txBody>
          <a:bodyPr/>
          <a:lstStyle/>
          <a:p>
            <a:r>
              <a:rPr lang="sv-SE" dirty="0"/>
              <a:t>16. Verksamhetsplan 2022 utkast</a:t>
            </a:r>
          </a:p>
        </p:txBody>
      </p:sp>
      <p:sp>
        <p:nvSpPr>
          <p:cNvPr id="3" name="Platshållare för innehåll 2">
            <a:extLst>
              <a:ext uri="{FF2B5EF4-FFF2-40B4-BE49-F238E27FC236}">
                <a16:creationId xmlns:a16="http://schemas.microsoft.com/office/drawing/2014/main" id="{80076778-0C03-4525-87E9-4DC9CED36F86}"/>
              </a:ext>
            </a:extLst>
          </p:cNvPr>
          <p:cNvSpPr>
            <a:spLocks noGrp="1"/>
          </p:cNvSpPr>
          <p:nvPr>
            <p:ph idx="1"/>
          </p:nvPr>
        </p:nvSpPr>
        <p:spPr/>
        <p:txBody>
          <a:bodyPr/>
          <a:lstStyle/>
          <a:p>
            <a:r>
              <a:rPr lang="sv-SE" dirty="0"/>
              <a:t>Avgående styrelses planering  </a:t>
            </a:r>
          </a:p>
          <a:p>
            <a:r>
              <a:rPr lang="sv-SE" dirty="0"/>
              <a:t>Synpunkter från årsmötet</a:t>
            </a:r>
          </a:p>
        </p:txBody>
      </p:sp>
      <p:pic>
        <p:nvPicPr>
          <p:cNvPr id="4" name="Bildobjekt 3" descr="En bild som visar ritning&#10;&#10;Automatiskt genererad beskrivning">
            <a:extLst>
              <a:ext uri="{FF2B5EF4-FFF2-40B4-BE49-F238E27FC236}">
                <a16:creationId xmlns:a16="http://schemas.microsoft.com/office/drawing/2014/main" id="{62AF2CF1-B0B6-4FC9-A2C6-D27C11C9E5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6099" y="46892"/>
            <a:ext cx="1325563" cy="1325563"/>
          </a:xfrm>
          <a:prstGeom prst="rect">
            <a:avLst/>
          </a:prstGeom>
          <a:ln w="12700">
            <a:solidFill>
              <a:schemeClr val="accent1"/>
            </a:solidFill>
          </a:ln>
        </p:spPr>
      </p:pic>
      <p:graphicFrame>
        <p:nvGraphicFramePr>
          <p:cNvPr id="5" name="Objekt 4">
            <a:hlinkClick r:id="" action="ppaction://ole?verb=0"/>
            <a:extLst>
              <a:ext uri="{FF2B5EF4-FFF2-40B4-BE49-F238E27FC236}">
                <a16:creationId xmlns:a16="http://schemas.microsoft.com/office/drawing/2014/main" id="{469926A1-3025-4A7A-B18F-B6C7DE123C37}"/>
              </a:ext>
            </a:extLst>
          </p:cNvPr>
          <p:cNvGraphicFramePr>
            <a:graphicFrameLocks noChangeAspect="1"/>
          </p:cNvGraphicFramePr>
          <p:nvPr>
            <p:extLst>
              <p:ext uri="{D42A27DB-BD31-4B8C-83A1-F6EECF244321}">
                <p14:modId xmlns:p14="http://schemas.microsoft.com/office/powerpoint/2010/main" val="669357630"/>
              </p:ext>
            </p:extLst>
          </p:nvPr>
        </p:nvGraphicFramePr>
        <p:xfrm>
          <a:off x="7323745" y="1939792"/>
          <a:ext cx="1068225" cy="901315"/>
        </p:xfrm>
        <a:graphic>
          <a:graphicData uri="http://schemas.openxmlformats.org/presentationml/2006/ole">
            <mc:AlternateContent xmlns:mc="http://schemas.openxmlformats.org/markup-compatibility/2006">
              <mc:Choice xmlns:v="urn:schemas-microsoft-com:vml" Requires="v">
                <p:oleObj name="Acrobat Document" showAsIcon="1" r:id="rId3" imgW="914400" imgH="771525" progId="Acrobat.Document.DC">
                  <p:embed/>
                </p:oleObj>
              </mc:Choice>
              <mc:Fallback>
                <p:oleObj name="Acrobat Document" showAsIcon="1" r:id="rId3" imgW="914400" imgH="771525" progId="Acrobat.Document.DC">
                  <p:embed/>
                  <p:pic>
                    <p:nvPicPr>
                      <p:cNvPr id="5" name="Objekt 4">
                        <a:hlinkClick r:id="" action="ppaction://ole?verb=0"/>
                        <a:extLst>
                          <a:ext uri="{FF2B5EF4-FFF2-40B4-BE49-F238E27FC236}">
                            <a16:creationId xmlns:a16="http://schemas.microsoft.com/office/drawing/2014/main" id="{469926A1-3025-4A7A-B18F-B6C7DE123C37}"/>
                          </a:ext>
                        </a:extLst>
                      </p:cNvPr>
                      <p:cNvPicPr/>
                      <p:nvPr/>
                    </p:nvPicPr>
                    <p:blipFill>
                      <a:blip r:embed="rId4"/>
                      <a:stretch>
                        <a:fillRect/>
                      </a:stretch>
                    </p:blipFill>
                    <p:spPr>
                      <a:xfrm>
                        <a:off x="7323745" y="1939792"/>
                        <a:ext cx="1068225" cy="901315"/>
                      </a:xfrm>
                      <a:prstGeom prst="rect">
                        <a:avLst/>
                      </a:prstGeom>
                    </p:spPr>
                  </p:pic>
                </p:oleObj>
              </mc:Fallback>
            </mc:AlternateContent>
          </a:graphicData>
        </a:graphic>
      </p:graphicFrame>
    </p:spTree>
    <p:extLst>
      <p:ext uri="{BB962C8B-B14F-4D97-AF65-F5344CB8AC3E}">
        <p14:creationId xmlns:p14="http://schemas.microsoft.com/office/powerpoint/2010/main" val="21259131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6D1440-A2D7-4818-8A62-478588252150}"/>
              </a:ext>
            </a:extLst>
          </p:cNvPr>
          <p:cNvSpPr>
            <a:spLocks noGrp="1"/>
          </p:cNvSpPr>
          <p:nvPr>
            <p:ph type="title"/>
          </p:nvPr>
        </p:nvSpPr>
        <p:spPr/>
        <p:txBody>
          <a:bodyPr/>
          <a:lstStyle/>
          <a:p>
            <a:r>
              <a:rPr lang="sv-SE" dirty="0"/>
              <a:t>17. Motioner från medlemmarna</a:t>
            </a:r>
          </a:p>
        </p:txBody>
      </p:sp>
      <p:sp>
        <p:nvSpPr>
          <p:cNvPr id="3" name="Platshållare för innehåll 2">
            <a:extLst>
              <a:ext uri="{FF2B5EF4-FFF2-40B4-BE49-F238E27FC236}">
                <a16:creationId xmlns:a16="http://schemas.microsoft.com/office/drawing/2014/main" id="{80076778-0C03-4525-87E9-4DC9CED36F86}"/>
              </a:ext>
            </a:extLst>
          </p:cNvPr>
          <p:cNvSpPr>
            <a:spLocks noGrp="1"/>
          </p:cNvSpPr>
          <p:nvPr>
            <p:ph idx="1"/>
          </p:nvPr>
        </p:nvSpPr>
        <p:spPr/>
        <p:txBody>
          <a:bodyPr/>
          <a:lstStyle/>
          <a:p>
            <a:r>
              <a:rPr lang="sv-SE" dirty="0"/>
              <a:t>Inga motioner har inkommit</a:t>
            </a:r>
          </a:p>
        </p:txBody>
      </p:sp>
      <p:pic>
        <p:nvPicPr>
          <p:cNvPr id="4" name="Bildobjekt 3" descr="En bild som visar ritning&#10;&#10;Automatiskt genererad beskrivning">
            <a:extLst>
              <a:ext uri="{FF2B5EF4-FFF2-40B4-BE49-F238E27FC236}">
                <a16:creationId xmlns:a16="http://schemas.microsoft.com/office/drawing/2014/main" id="{62AF2CF1-B0B6-4FC9-A2C6-D27C11C9E5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6099" y="46892"/>
            <a:ext cx="1325563" cy="1325563"/>
          </a:xfrm>
          <a:prstGeom prst="rect">
            <a:avLst/>
          </a:prstGeom>
          <a:ln w="12700">
            <a:solidFill>
              <a:schemeClr val="accent1"/>
            </a:solidFill>
          </a:ln>
        </p:spPr>
      </p:pic>
    </p:spTree>
    <p:extLst>
      <p:ext uri="{BB962C8B-B14F-4D97-AF65-F5344CB8AC3E}">
        <p14:creationId xmlns:p14="http://schemas.microsoft.com/office/powerpoint/2010/main" val="3554644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B056083-0BD7-4272-AC22-6DD617A8C39A}"/>
              </a:ext>
            </a:extLst>
          </p:cNvPr>
          <p:cNvSpPr>
            <a:spLocks noGrp="1"/>
          </p:cNvSpPr>
          <p:nvPr>
            <p:ph type="title"/>
          </p:nvPr>
        </p:nvSpPr>
        <p:spPr/>
        <p:txBody>
          <a:bodyPr/>
          <a:lstStyle/>
          <a:p>
            <a:r>
              <a:rPr lang="sv-SE" dirty="0"/>
              <a:t>1. Mötets öppnande</a:t>
            </a:r>
          </a:p>
        </p:txBody>
      </p:sp>
      <p:sp>
        <p:nvSpPr>
          <p:cNvPr id="3" name="Platshållare för innehåll 2">
            <a:extLst>
              <a:ext uri="{FF2B5EF4-FFF2-40B4-BE49-F238E27FC236}">
                <a16:creationId xmlns:a16="http://schemas.microsoft.com/office/drawing/2014/main" id="{41A3D24F-7A67-439A-B461-1AFDA7A5829D}"/>
              </a:ext>
            </a:extLst>
          </p:cNvPr>
          <p:cNvSpPr>
            <a:spLocks noGrp="1"/>
          </p:cNvSpPr>
          <p:nvPr>
            <p:ph idx="1"/>
          </p:nvPr>
        </p:nvSpPr>
        <p:spPr>
          <a:xfrm>
            <a:off x="838200" y="1690688"/>
            <a:ext cx="10515600" cy="4351338"/>
          </a:xfrm>
        </p:spPr>
        <p:txBody>
          <a:bodyPr/>
          <a:lstStyle/>
          <a:p>
            <a:r>
              <a:rPr lang="sv-SE" dirty="0"/>
              <a:t>Närvarande som anmält sig är noterade och jämförs med de som anslutit. Kontroll om något är oklart.</a:t>
            </a:r>
          </a:p>
          <a:p>
            <a:endParaRPr lang="sv-SE" dirty="0"/>
          </a:p>
          <a:p>
            <a:endParaRPr lang="sv-SE" dirty="0"/>
          </a:p>
          <a:p>
            <a:endParaRPr lang="sv-SE" dirty="0"/>
          </a:p>
          <a:p>
            <a:r>
              <a:rPr lang="sv-SE" dirty="0"/>
              <a:t>Föreningens stadgar</a:t>
            </a:r>
          </a:p>
        </p:txBody>
      </p:sp>
      <p:pic>
        <p:nvPicPr>
          <p:cNvPr id="5" name="Bildobjekt 4" descr="En bild som visar ritning&#10;&#10;Automatiskt genererad beskrivning">
            <a:extLst>
              <a:ext uri="{FF2B5EF4-FFF2-40B4-BE49-F238E27FC236}">
                <a16:creationId xmlns:a16="http://schemas.microsoft.com/office/drawing/2014/main" id="{BD718D77-A389-4038-B421-B5AA57DDEE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6099" y="46892"/>
            <a:ext cx="1325563" cy="1325563"/>
          </a:xfrm>
          <a:prstGeom prst="rect">
            <a:avLst/>
          </a:prstGeom>
          <a:ln w="12700">
            <a:solidFill>
              <a:schemeClr val="accent1"/>
            </a:solidFill>
          </a:ln>
        </p:spPr>
      </p:pic>
      <p:graphicFrame>
        <p:nvGraphicFramePr>
          <p:cNvPr id="4" name="Objekt 3">
            <a:hlinkClick r:id="" action="ppaction://ole?verb=0"/>
            <a:extLst>
              <a:ext uri="{FF2B5EF4-FFF2-40B4-BE49-F238E27FC236}">
                <a16:creationId xmlns:a16="http://schemas.microsoft.com/office/drawing/2014/main" id="{69B88817-1592-41CF-8FAD-2213A336E2EE}"/>
              </a:ext>
            </a:extLst>
          </p:cNvPr>
          <p:cNvGraphicFramePr>
            <a:graphicFrameLocks noChangeAspect="1"/>
          </p:cNvGraphicFramePr>
          <p:nvPr>
            <p:extLst>
              <p:ext uri="{D42A27DB-BD31-4B8C-83A1-F6EECF244321}">
                <p14:modId xmlns:p14="http://schemas.microsoft.com/office/powerpoint/2010/main" val="2851681591"/>
              </p:ext>
            </p:extLst>
          </p:nvPr>
        </p:nvGraphicFramePr>
        <p:xfrm>
          <a:off x="5567363" y="3963988"/>
          <a:ext cx="1851025" cy="1562100"/>
        </p:xfrm>
        <a:graphic>
          <a:graphicData uri="http://schemas.openxmlformats.org/presentationml/2006/ole">
            <mc:AlternateContent xmlns:mc="http://schemas.openxmlformats.org/markup-compatibility/2006">
              <mc:Choice xmlns:v="urn:schemas-microsoft-com:vml" Requires="v">
                <p:oleObj name="Acrobat Document" showAsIcon="1" r:id="rId3" imgW="932400" imgH="787320" progId="Acrobat.Document.DC">
                  <p:embed/>
                </p:oleObj>
              </mc:Choice>
              <mc:Fallback>
                <p:oleObj name="Acrobat Document" showAsIcon="1" r:id="rId3" imgW="932400" imgH="787320" progId="Acrobat.Document.DC">
                  <p:embed/>
                  <p:pic>
                    <p:nvPicPr>
                      <p:cNvPr id="4" name="Objekt 3">
                        <a:hlinkClick r:id="" action="ppaction://ole?verb=0"/>
                        <a:extLst>
                          <a:ext uri="{FF2B5EF4-FFF2-40B4-BE49-F238E27FC236}">
                            <a16:creationId xmlns:a16="http://schemas.microsoft.com/office/drawing/2014/main" id="{69B88817-1592-41CF-8FAD-2213A336E2EE}"/>
                          </a:ext>
                        </a:extLst>
                      </p:cNvPr>
                      <p:cNvPicPr/>
                      <p:nvPr/>
                    </p:nvPicPr>
                    <p:blipFill>
                      <a:blip r:embed="rId4"/>
                      <a:stretch>
                        <a:fillRect/>
                      </a:stretch>
                    </p:blipFill>
                    <p:spPr>
                      <a:xfrm>
                        <a:off x="5567363" y="3963988"/>
                        <a:ext cx="1851025" cy="1562100"/>
                      </a:xfrm>
                      <a:prstGeom prst="rect">
                        <a:avLst/>
                      </a:prstGeom>
                    </p:spPr>
                  </p:pic>
                </p:oleObj>
              </mc:Fallback>
            </mc:AlternateContent>
          </a:graphicData>
        </a:graphic>
      </p:graphicFrame>
    </p:spTree>
    <p:extLst>
      <p:ext uri="{BB962C8B-B14F-4D97-AF65-F5344CB8AC3E}">
        <p14:creationId xmlns:p14="http://schemas.microsoft.com/office/powerpoint/2010/main" val="25555540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89A4BAF-63E8-45DD-A252-C595B9CAADC8}"/>
              </a:ext>
            </a:extLst>
          </p:cNvPr>
          <p:cNvSpPr>
            <a:spLocks noGrp="1"/>
          </p:cNvSpPr>
          <p:nvPr>
            <p:ph type="title"/>
          </p:nvPr>
        </p:nvSpPr>
        <p:spPr/>
        <p:txBody>
          <a:bodyPr/>
          <a:lstStyle/>
          <a:p>
            <a:r>
              <a:rPr lang="sv-SE" dirty="0"/>
              <a:t>18. Övriga frågor</a:t>
            </a:r>
          </a:p>
        </p:txBody>
      </p:sp>
      <p:sp>
        <p:nvSpPr>
          <p:cNvPr id="3" name="Platshållare för innehåll 2">
            <a:extLst>
              <a:ext uri="{FF2B5EF4-FFF2-40B4-BE49-F238E27FC236}">
                <a16:creationId xmlns:a16="http://schemas.microsoft.com/office/drawing/2014/main" id="{D6C4CFF7-F593-4A3C-BE77-7F807A373561}"/>
              </a:ext>
            </a:extLst>
          </p:cNvPr>
          <p:cNvSpPr>
            <a:spLocks noGrp="1"/>
          </p:cNvSpPr>
          <p:nvPr>
            <p:ph idx="1"/>
          </p:nvPr>
        </p:nvSpPr>
        <p:spPr/>
        <p:txBody>
          <a:bodyPr>
            <a:normAutofit lnSpcReduction="10000"/>
          </a:bodyPr>
          <a:lstStyle/>
          <a:p>
            <a:r>
              <a:rPr lang="sv-SE" dirty="0"/>
              <a:t>Val av representant till SLS</a:t>
            </a:r>
          </a:p>
          <a:p>
            <a:endParaRPr lang="sv-SE" dirty="0"/>
          </a:p>
          <a:p>
            <a:pPr lvl="1"/>
            <a:r>
              <a:rPr lang="sv-SE" dirty="0"/>
              <a:t>Ordinarie ledamot </a:t>
            </a:r>
          </a:p>
          <a:p>
            <a:pPr lvl="2"/>
            <a:r>
              <a:rPr lang="sv-SE" dirty="0"/>
              <a:t>Valberedningen föreslår Anna Rossander </a:t>
            </a:r>
          </a:p>
          <a:p>
            <a:pPr lvl="2"/>
            <a:r>
              <a:rPr lang="sv-SE" dirty="0"/>
              <a:t>Annat förslag?</a:t>
            </a:r>
          </a:p>
          <a:p>
            <a:pPr lvl="1"/>
            <a:r>
              <a:rPr lang="sv-SE" dirty="0"/>
              <a:t>Suppleant?</a:t>
            </a:r>
          </a:p>
          <a:p>
            <a:pPr lvl="2"/>
            <a:r>
              <a:rPr lang="sv-SE" dirty="0"/>
              <a:t>Förra året ej vald – Styrelsen föreslår att styrelsen delegeras att utse ersättare vid förhinder.</a:t>
            </a:r>
            <a:br>
              <a:rPr lang="sv-SE" dirty="0"/>
            </a:br>
            <a:endParaRPr lang="sv-SE" dirty="0"/>
          </a:p>
          <a:p>
            <a:r>
              <a:rPr lang="sv-SE" dirty="0"/>
              <a:t>Ingen övrig fråga anmäld av styrelsen</a:t>
            </a:r>
          </a:p>
          <a:p>
            <a:r>
              <a:rPr lang="sv-SE" dirty="0"/>
              <a:t>Ingen övrig fråga anmäld från medlem</a:t>
            </a:r>
          </a:p>
        </p:txBody>
      </p:sp>
      <p:pic>
        <p:nvPicPr>
          <p:cNvPr id="4" name="Bildobjekt 3" descr="En bild som visar ritning&#10;&#10;Automatiskt genererad beskrivning">
            <a:extLst>
              <a:ext uri="{FF2B5EF4-FFF2-40B4-BE49-F238E27FC236}">
                <a16:creationId xmlns:a16="http://schemas.microsoft.com/office/drawing/2014/main" id="{E54BD1F1-F16D-4170-892E-8BFBA3D113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6099" y="46892"/>
            <a:ext cx="1325563" cy="1325563"/>
          </a:xfrm>
          <a:prstGeom prst="rect">
            <a:avLst/>
          </a:prstGeom>
          <a:ln w="12700">
            <a:solidFill>
              <a:schemeClr val="accent1"/>
            </a:solidFill>
          </a:ln>
        </p:spPr>
      </p:pic>
    </p:spTree>
    <p:extLst>
      <p:ext uri="{BB962C8B-B14F-4D97-AF65-F5344CB8AC3E}">
        <p14:creationId xmlns:p14="http://schemas.microsoft.com/office/powerpoint/2010/main" val="773051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A221F6D-B67D-4875-B50D-A28FEAEEED16}"/>
              </a:ext>
            </a:extLst>
          </p:cNvPr>
          <p:cNvSpPr>
            <a:spLocks noGrp="1"/>
          </p:cNvSpPr>
          <p:nvPr>
            <p:ph type="title"/>
          </p:nvPr>
        </p:nvSpPr>
        <p:spPr/>
        <p:txBody>
          <a:bodyPr/>
          <a:lstStyle/>
          <a:p>
            <a:r>
              <a:rPr lang="sv-SE" dirty="0"/>
              <a:t>19. Mötets avslutande</a:t>
            </a:r>
          </a:p>
        </p:txBody>
      </p:sp>
      <p:sp>
        <p:nvSpPr>
          <p:cNvPr id="3" name="Platshållare för innehåll 2">
            <a:extLst>
              <a:ext uri="{FF2B5EF4-FFF2-40B4-BE49-F238E27FC236}">
                <a16:creationId xmlns:a16="http://schemas.microsoft.com/office/drawing/2014/main" id="{E69D1091-39E5-4AF1-9981-09A97FBE363D}"/>
              </a:ext>
            </a:extLst>
          </p:cNvPr>
          <p:cNvSpPr>
            <a:spLocks noGrp="1"/>
          </p:cNvSpPr>
          <p:nvPr>
            <p:ph idx="1"/>
          </p:nvPr>
        </p:nvSpPr>
        <p:spPr/>
        <p:txBody>
          <a:bodyPr/>
          <a:lstStyle/>
          <a:p>
            <a:r>
              <a:rPr lang="sv-SE" dirty="0"/>
              <a:t>Tack för deltagande</a:t>
            </a:r>
          </a:p>
          <a:p>
            <a:endParaRPr lang="sv-SE" dirty="0"/>
          </a:p>
          <a:p>
            <a:r>
              <a:rPr lang="sv-SE" dirty="0"/>
              <a:t>Förhoppning om fysiskt möte om ett år ungefärligt.</a:t>
            </a:r>
          </a:p>
        </p:txBody>
      </p:sp>
      <p:pic>
        <p:nvPicPr>
          <p:cNvPr id="4" name="Bildobjekt 3" descr="En bild som visar ritning&#10;&#10;Automatiskt genererad beskrivning">
            <a:extLst>
              <a:ext uri="{FF2B5EF4-FFF2-40B4-BE49-F238E27FC236}">
                <a16:creationId xmlns:a16="http://schemas.microsoft.com/office/drawing/2014/main" id="{AF002D61-25A2-4259-A553-895B261676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6099" y="46892"/>
            <a:ext cx="1325563" cy="1325563"/>
          </a:xfrm>
          <a:prstGeom prst="rect">
            <a:avLst/>
          </a:prstGeom>
          <a:ln w="12700">
            <a:solidFill>
              <a:schemeClr val="accent1"/>
            </a:solidFill>
          </a:ln>
        </p:spPr>
      </p:pic>
    </p:spTree>
    <p:extLst>
      <p:ext uri="{BB962C8B-B14F-4D97-AF65-F5344CB8AC3E}">
        <p14:creationId xmlns:p14="http://schemas.microsoft.com/office/powerpoint/2010/main" val="1657799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62AAB22-C0AB-45B1-BC81-6E3DBBF225D5}"/>
              </a:ext>
            </a:extLst>
          </p:cNvPr>
          <p:cNvSpPr>
            <a:spLocks noGrp="1"/>
          </p:cNvSpPr>
          <p:nvPr>
            <p:ph type="title"/>
          </p:nvPr>
        </p:nvSpPr>
        <p:spPr/>
        <p:txBody>
          <a:bodyPr/>
          <a:lstStyle/>
          <a:p>
            <a:r>
              <a:rPr lang="sv-SE" dirty="0"/>
              <a:t>2. Val av ordförande för årsmötet</a:t>
            </a:r>
          </a:p>
        </p:txBody>
      </p:sp>
      <p:sp>
        <p:nvSpPr>
          <p:cNvPr id="3" name="Platshållare för innehåll 2">
            <a:extLst>
              <a:ext uri="{FF2B5EF4-FFF2-40B4-BE49-F238E27FC236}">
                <a16:creationId xmlns:a16="http://schemas.microsoft.com/office/drawing/2014/main" id="{A906AC92-2A70-4CCF-8F2A-E722D8C0161D}"/>
              </a:ext>
            </a:extLst>
          </p:cNvPr>
          <p:cNvSpPr>
            <a:spLocks noGrp="1"/>
          </p:cNvSpPr>
          <p:nvPr>
            <p:ph idx="1"/>
          </p:nvPr>
        </p:nvSpPr>
        <p:spPr/>
        <p:txBody>
          <a:bodyPr/>
          <a:lstStyle/>
          <a:p>
            <a:r>
              <a:rPr lang="sv-SE" dirty="0"/>
              <a:t>Förslag?</a:t>
            </a:r>
          </a:p>
          <a:p>
            <a:pPr lvl="1"/>
            <a:r>
              <a:rPr lang="sv-SE" dirty="0"/>
              <a:t>Styrelsen föreslår föreningens Skattmästare Göran Karlström</a:t>
            </a:r>
          </a:p>
        </p:txBody>
      </p:sp>
      <p:pic>
        <p:nvPicPr>
          <p:cNvPr id="4" name="Bildobjekt 3" descr="En bild som visar ritning&#10;&#10;Automatiskt genererad beskrivning">
            <a:extLst>
              <a:ext uri="{FF2B5EF4-FFF2-40B4-BE49-F238E27FC236}">
                <a16:creationId xmlns:a16="http://schemas.microsoft.com/office/drawing/2014/main" id="{FA7E1474-B1B0-4123-87F9-C324023D48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6099" y="46892"/>
            <a:ext cx="1325563" cy="1325563"/>
          </a:xfrm>
          <a:prstGeom prst="rect">
            <a:avLst/>
          </a:prstGeom>
          <a:ln w="12700">
            <a:solidFill>
              <a:schemeClr val="accent1"/>
            </a:solidFill>
          </a:ln>
        </p:spPr>
      </p:pic>
    </p:spTree>
    <p:extLst>
      <p:ext uri="{BB962C8B-B14F-4D97-AF65-F5344CB8AC3E}">
        <p14:creationId xmlns:p14="http://schemas.microsoft.com/office/powerpoint/2010/main" val="1340395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CA5E765-174A-414C-A039-BD49F551BF32}"/>
              </a:ext>
            </a:extLst>
          </p:cNvPr>
          <p:cNvSpPr>
            <a:spLocks noGrp="1"/>
          </p:cNvSpPr>
          <p:nvPr>
            <p:ph type="title"/>
          </p:nvPr>
        </p:nvSpPr>
        <p:spPr/>
        <p:txBody>
          <a:bodyPr/>
          <a:lstStyle/>
          <a:p>
            <a:r>
              <a:rPr lang="sv-SE" dirty="0"/>
              <a:t>3. Val av sekreterare för årsmötet</a:t>
            </a:r>
          </a:p>
        </p:txBody>
      </p:sp>
      <p:sp>
        <p:nvSpPr>
          <p:cNvPr id="3" name="Platshållare för innehåll 2">
            <a:extLst>
              <a:ext uri="{FF2B5EF4-FFF2-40B4-BE49-F238E27FC236}">
                <a16:creationId xmlns:a16="http://schemas.microsoft.com/office/drawing/2014/main" id="{C26637C9-0996-47BA-8404-921121868E34}"/>
              </a:ext>
            </a:extLst>
          </p:cNvPr>
          <p:cNvSpPr>
            <a:spLocks noGrp="1"/>
          </p:cNvSpPr>
          <p:nvPr>
            <p:ph idx="1"/>
          </p:nvPr>
        </p:nvSpPr>
        <p:spPr/>
        <p:txBody>
          <a:bodyPr/>
          <a:lstStyle/>
          <a:p>
            <a:r>
              <a:rPr lang="sv-SE" dirty="0"/>
              <a:t>Förslag?</a:t>
            </a:r>
          </a:p>
          <a:p>
            <a:pPr lvl="1"/>
            <a:r>
              <a:rPr lang="sv-SE" dirty="0"/>
              <a:t>Styrelsen föreslår föreningens ordinarie sekreterare Lars Lindsköld</a:t>
            </a:r>
          </a:p>
        </p:txBody>
      </p:sp>
      <p:pic>
        <p:nvPicPr>
          <p:cNvPr id="4" name="Bildobjekt 3" descr="En bild som visar ritning&#10;&#10;Automatiskt genererad beskrivning">
            <a:extLst>
              <a:ext uri="{FF2B5EF4-FFF2-40B4-BE49-F238E27FC236}">
                <a16:creationId xmlns:a16="http://schemas.microsoft.com/office/drawing/2014/main" id="{9516AD02-E208-422E-A5A5-6CA58D643B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6099" y="46892"/>
            <a:ext cx="1325563" cy="1325563"/>
          </a:xfrm>
          <a:prstGeom prst="rect">
            <a:avLst/>
          </a:prstGeom>
          <a:ln w="12700">
            <a:solidFill>
              <a:schemeClr val="accent1"/>
            </a:solidFill>
          </a:ln>
        </p:spPr>
      </p:pic>
    </p:spTree>
    <p:extLst>
      <p:ext uri="{BB962C8B-B14F-4D97-AF65-F5344CB8AC3E}">
        <p14:creationId xmlns:p14="http://schemas.microsoft.com/office/powerpoint/2010/main" val="3799382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BC0A185-E0B3-40DF-9F64-8C747131945F}"/>
              </a:ext>
            </a:extLst>
          </p:cNvPr>
          <p:cNvSpPr>
            <a:spLocks noGrp="1"/>
          </p:cNvSpPr>
          <p:nvPr>
            <p:ph type="title"/>
          </p:nvPr>
        </p:nvSpPr>
        <p:spPr/>
        <p:txBody>
          <a:bodyPr/>
          <a:lstStyle/>
          <a:p>
            <a:r>
              <a:rPr lang="sv-SE" dirty="0"/>
              <a:t>4. Val av justeringspersoner (två)</a:t>
            </a:r>
          </a:p>
        </p:txBody>
      </p:sp>
      <p:sp>
        <p:nvSpPr>
          <p:cNvPr id="3" name="Platshållare för innehåll 2">
            <a:extLst>
              <a:ext uri="{FF2B5EF4-FFF2-40B4-BE49-F238E27FC236}">
                <a16:creationId xmlns:a16="http://schemas.microsoft.com/office/drawing/2014/main" id="{0D446403-A9C7-4FC9-AD4D-CB642F5909AD}"/>
              </a:ext>
            </a:extLst>
          </p:cNvPr>
          <p:cNvSpPr>
            <a:spLocks noGrp="1"/>
          </p:cNvSpPr>
          <p:nvPr>
            <p:ph idx="1"/>
          </p:nvPr>
        </p:nvSpPr>
        <p:spPr/>
        <p:txBody>
          <a:bodyPr/>
          <a:lstStyle/>
          <a:p>
            <a:r>
              <a:rPr lang="sv-SE" dirty="0"/>
              <a:t>Två personer (som helst ej ingår i styrelsen). Dessa personer är tillika rösträknare om detta behövs.</a:t>
            </a:r>
          </a:p>
        </p:txBody>
      </p:sp>
      <p:pic>
        <p:nvPicPr>
          <p:cNvPr id="4" name="Bildobjekt 3" descr="En bild som visar ritning&#10;&#10;Automatiskt genererad beskrivning">
            <a:extLst>
              <a:ext uri="{FF2B5EF4-FFF2-40B4-BE49-F238E27FC236}">
                <a16:creationId xmlns:a16="http://schemas.microsoft.com/office/drawing/2014/main" id="{E729DF5B-D251-4000-8819-D788CF6D1E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6099" y="46892"/>
            <a:ext cx="1325563" cy="1325563"/>
          </a:xfrm>
          <a:prstGeom prst="rect">
            <a:avLst/>
          </a:prstGeom>
          <a:ln w="12700">
            <a:solidFill>
              <a:schemeClr val="accent1"/>
            </a:solidFill>
          </a:ln>
        </p:spPr>
      </p:pic>
    </p:spTree>
    <p:extLst>
      <p:ext uri="{BB962C8B-B14F-4D97-AF65-F5344CB8AC3E}">
        <p14:creationId xmlns:p14="http://schemas.microsoft.com/office/powerpoint/2010/main" val="1808017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2E8596-DA7F-461B-A1EF-8474A2DB9C96}"/>
              </a:ext>
            </a:extLst>
          </p:cNvPr>
          <p:cNvSpPr>
            <a:spLocks noGrp="1"/>
          </p:cNvSpPr>
          <p:nvPr>
            <p:ph type="title"/>
          </p:nvPr>
        </p:nvSpPr>
        <p:spPr/>
        <p:txBody>
          <a:bodyPr/>
          <a:lstStyle/>
          <a:p>
            <a:r>
              <a:rPr lang="sv-SE" dirty="0"/>
              <a:t>5. Årsmötets behöriga utlysning</a:t>
            </a:r>
          </a:p>
        </p:txBody>
      </p:sp>
      <p:sp>
        <p:nvSpPr>
          <p:cNvPr id="3" name="Platshållare för innehåll 2">
            <a:extLst>
              <a:ext uri="{FF2B5EF4-FFF2-40B4-BE49-F238E27FC236}">
                <a16:creationId xmlns:a16="http://schemas.microsoft.com/office/drawing/2014/main" id="{FC2D265C-B7B9-44DF-9F71-A295B09D9321}"/>
              </a:ext>
            </a:extLst>
          </p:cNvPr>
          <p:cNvSpPr>
            <a:spLocks noGrp="1"/>
          </p:cNvSpPr>
          <p:nvPr>
            <p:ph idx="1"/>
          </p:nvPr>
        </p:nvSpPr>
        <p:spPr/>
        <p:txBody>
          <a:bodyPr/>
          <a:lstStyle/>
          <a:p>
            <a:r>
              <a:rPr lang="sv-SE" dirty="0"/>
              <a:t>Krav i stadgar: 14 dagar i förväg</a:t>
            </a:r>
          </a:p>
          <a:p>
            <a:pPr lvl="1"/>
            <a:r>
              <a:rPr lang="sv-SE" dirty="0"/>
              <a:t>Publicerat på webben 2022-01-16 + mail ut till alla medlemmar med mailadress som uppgivits till medlemsregistret 2022-01-26</a:t>
            </a:r>
            <a:br>
              <a:rPr lang="sv-SE" dirty="0"/>
            </a:br>
            <a:endParaRPr lang="sv-SE" dirty="0"/>
          </a:p>
          <a:p>
            <a:r>
              <a:rPr lang="sv-SE" dirty="0"/>
              <a:t>Kan kallelsen godkännas?</a:t>
            </a:r>
          </a:p>
        </p:txBody>
      </p:sp>
      <p:pic>
        <p:nvPicPr>
          <p:cNvPr id="4" name="Bildobjekt 3" descr="En bild som visar ritning&#10;&#10;Automatiskt genererad beskrivning">
            <a:extLst>
              <a:ext uri="{FF2B5EF4-FFF2-40B4-BE49-F238E27FC236}">
                <a16:creationId xmlns:a16="http://schemas.microsoft.com/office/drawing/2014/main" id="{B9779D2D-AE27-408C-B29E-F9C4781918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6099" y="46892"/>
            <a:ext cx="1325563" cy="1325563"/>
          </a:xfrm>
          <a:prstGeom prst="rect">
            <a:avLst/>
          </a:prstGeom>
          <a:ln w="12700">
            <a:solidFill>
              <a:schemeClr val="accent1"/>
            </a:solidFill>
          </a:ln>
        </p:spPr>
      </p:pic>
    </p:spTree>
    <p:extLst>
      <p:ext uri="{BB962C8B-B14F-4D97-AF65-F5344CB8AC3E}">
        <p14:creationId xmlns:p14="http://schemas.microsoft.com/office/powerpoint/2010/main" val="1569194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848D83-197E-48E9-B7ED-63955CFC4AD3}"/>
              </a:ext>
            </a:extLst>
          </p:cNvPr>
          <p:cNvSpPr>
            <a:spLocks noGrp="1"/>
          </p:cNvSpPr>
          <p:nvPr>
            <p:ph type="title"/>
          </p:nvPr>
        </p:nvSpPr>
        <p:spPr/>
        <p:txBody>
          <a:bodyPr/>
          <a:lstStyle/>
          <a:p>
            <a:r>
              <a:rPr lang="sv-SE" dirty="0"/>
              <a:t>6. Godkännande av dagordningen</a:t>
            </a:r>
          </a:p>
        </p:txBody>
      </p:sp>
      <p:sp>
        <p:nvSpPr>
          <p:cNvPr id="3" name="Platshållare för innehåll 2">
            <a:extLst>
              <a:ext uri="{FF2B5EF4-FFF2-40B4-BE49-F238E27FC236}">
                <a16:creationId xmlns:a16="http://schemas.microsoft.com/office/drawing/2014/main" id="{1B54E4D1-EEE2-49D6-A1D1-630D16D55125}"/>
              </a:ext>
            </a:extLst>
          </p:cNvPr>
          <p:cNvSpPr>
            <a:spLocks noGrp="1"/>
          </p:cNvSpPr>
          <p:nvPr>
            <p:ph idx="1"/>
          </p:nvPr>
        </p:nvSpPr>
        <p:spPr/>
        <p:txBody>
          <a:bodyPr/>
          <a:lstStyle/>
          <a:p>
            <a:r>
              <a:rPr lang="sv-SE" dirty="0"/>
              <a:t>Kan i kallelsen föreslagen dagordning godkännas?</a:t>
            </a:r>
          </a:p>
        </p:txBody>
      </p:sp>
      <p:pic>
        <p:nvPicPr>
          <p:cNvPr id="4" name="Bildobjekt 3" descr="En bild som visar ritning&#10;&#10;Automatiskt genererad beskrivning">
            <a:extLst>
              <a:ext uri="{FF2B5EF4-FFF2-40B4-BE49-F238E27FC236}">
                <a16:creationId xmlns:a16="http://schemas.microsoft.com/office/drawing/2014/main" id="{D5C4E2C9-C053-407E-9E3C-5760F86F48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6099" y="46892"/>
            <a:ext cx="1325563" cy="1325563"/>
          </a:xfrm>
          <a:prstGeom prst="rect">
            <a:avLst/>
          </a:prstGeom>
          <a:ln w="12700">
            <a:solidFill>
              <a:schemeClr val="accent1"/>
            </a:solidFill>
          </a:ln>
        </p:spPr>
      </p:pic>
      <p:graphicFrame>
        <p:nvGraphicFramePr>
          <p:cNvPr id="5" name="Objekt 4">
            <a:hlinkClick r:id="" action="ppaction://ole?verb=0"/>
            <a:extLst>
              <a:ext uri="{FF2B5EF4-FFF2-40B4-BE49-F238E27FC236}">
                <a16:creationId xmlns:a16="http://schemas.microsoft.com/office/drawing/2014/main" id="{FF7894F3-14DE-4D17-AD8F-C263B729CB91}"/>
              </a:ext>
            </a:extLst>
          </p:cNvPr>
          <p:cNvGraphicFramePr>
            <a:graphicFrameLocks noChangeAspect="1"/>
          </p:cNvGraphicFramePr>
          <p:nvPr>
            <p:extLst>
              <p:ext uri="{D42A27DB-BD31-4B8C-83A1-F6EECF244321}">
                <p14:modId xmlns:p14="http://schemas.microsoft.com/office/powerpoint/2010/main" val="3674508831"/>
              </p:ext>
            </p:extLst>
          </p:nvPr>
        </p:nvGraphicFramePr>
        <p:xfrm>
          <a:off x="4776952" y="3041650"/>
          <a:ext cx="1776248" cy="1498709"/>
        </p:xfrm>
        <a:graphic>
          <a:graphicData uri="http://schemas.openxmlformats.org/presentationml/2006/ole">
            <mc:AlternateContent xmlns:mc="http://schemas.openxmlformats.org/markup-compatibility/2006">
              <mc:Choice xmlns:v="urn:schemas-microsoft-com:vml" Requires="v">
                <p:oleObj name="Acrobat Document" showAsIcon="1" r:id="rId3" imgW="914400" imgH="771525" progId="Acrobat.Document.DC">
                  <p:embed/>
                </p:oleObj>
              </mc:Choice>
              <mc:Fallback>
                <p:oleObj name="Acrobat Document" showAsIcon="1" r:id="rId3" imgW="914400" imgH="771525" progId="Acrobat.Document.DC">
                  <p:embed/>
                  <p:pic>
                    <p:nvPicPr>
                      <p:cNvPr id="5" name="Objekt 4">
                        <a:hlinkClick r:id="" action="ppaction://ole?verb=0"/>
                        <a:extLst>
                          <a:ext uri="{FF2B5EF4-FFF2-40B4-BE49-F238E27FC236}">
                            <a16:creationId xmlns:a16="http://schemas.microsoft.com/office/drawing/2014/main" id="{FF7894F3-14DE-4D17-AD8F-C263B729CB91}"/>
                          </a:ext>
                        </a:extLst>
                      </p:cNvPr>
                      <p:cNvPicPr/>
                      <p:nvPr/>
                    </p:nvPicPr>
                    <p:blipFill>
                      <a:blip r:embed="rId4"/>
                      <a:stretch>
                        <a:fillRect/>
                      </a:stretch>
                    </p:blipFill>
                    <p:spPr>
                      <a:xfrm>
                        <a:off x="4776952" y="3041650"/>
                        <a:ext cx="1776248" cy="1498709"/>
                      </a:xfrm>
                      <a:prstGeom prst="rect">
                        <a:avLst/>
                      </a:prstGeom>
                    </p:spPr>
                  </p:pic>
                </p:oleObj>
              </mc:Fallback>
            </mc:AlternateContent>
          </a:graphicData>
        </a:graphic>
      </p:graphicFrame>
    </p:spTree>
    <p:extLst>
      <p:ext uri="{BB962C8B-B14F-4D97-AF65-F5344CB8AC3E}">
        <p14:creationId xmlns:p14="http://schemas.microsoft.com/office/powerpoint/2010/main" val="1397925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00BE033-090F-4B62-9BBF-3C15204153F0}"/>
              </a:ext>
            </a:extLst>
          </p:cNvPr>
          <p:cNvSpPr>
            <a:spLocks noGrp="1"/>
          </p:cNvSpPr>
          <p:nvPr>
            <p:ph type="title"/>
          </p:nvPr>
        </p:nvSpPr>
        <p:spPr/>
        <p:txBody>
          <a:bodyPr/>
          <a:lstStyle/>
          <a:p>
            <a:r>
              <a:rPr lang="sv-SE" dirty="0"/>
              <a:t>7. Verksamhetsberättelse</a:t>
            </a:r>
          </a:p>
        </p:txBody>
      </p:sp>
      <p:sp>
        <p:nvSpPr>
          <p:cNvPr id="3" name="Platshållare för innehåll 2">
            <a:extLst>
              <a:ext uri="{FF2B5EF4-FFF2-40B4-BE49-F238E27FC236}">
                <a16:creationId xmlns:a16="http://schemas.microsoft.com/office/drawing/2014/main" id="{4E29693D-D1CA-4FA2-A929-17D49A9BD9B0}"/>
              </a:ext>
            </a:extLst>
          </p:cNvPr>
          <p:cNvSpPr>
            <a:spLocks noGrp="1"/>
          </p:cNvSpPr>
          <p:nvPr>
            <p:ph idx="1"/>
          </p:nvPr>
        </p:nvSpPr>
        <p:spPr/>
        <p:txBody>
          <a:bodyPr>
            <a:normAutofit lnSpcReduction="10000"/>
          </a:bodyPr>
          <a:lstStyle/>
          <a:p>
            <a:r>
              <a:rPr lang="sv-SE" dirty="0">
                <a:latin typeface="Arial" panose="020B0604020202020204" pitchFamily="34" charset="0"/>
                <a:cs typeface="Arial" panose="020B0604020202020204" pitchFamily="34" charset="0"/>
              </a:rPr>
              <a:t>Verksamhetsberättelse 2021</a:t>
            </a:r>
          </a:p>
          <a:p>
            <a:endParaRPr lang="sv-SE" dirty="0"/>
          </a:p>
          <a:p>
            <a:r>
              <a:rPr lang="sv-SE" dirty="0" err="1">
                <a:latin typeface="Arial" panose="020B0604020202020204" pitchFamily="34" charset="0"/>
                <a:cs typeface="Arial" panose="020B0604020202020204" pitchFamily="34" charset="0"/>
              </a:rPr>
              <a:t>Medlemsstatus</a:t>
            </a:r>
            <a:r>
              <a:rPr lang="sv-SE" dirty="0">
                <a:latin typeface="Arial" panose="020B0604020202020204" pitchFamily="34" charset="0"/>
                <a:cs typeface="Arial" panose="020B0604020202020204" pitchFamily="34" charset="0"/>
              </a:rPr>
              <a:t> 2021-12-31</a:t>
            </a:r>
          </a:p>
          <a:p>
            <a:pPr algn="l"/>
            <a:r>
              <a:rPr lang="sv-SE" sz="1800" b="0" i="0" u="none" strike="noStrike" baseline="0" dirty="0">
                <a:latin typeface="Arial" panose="020B0604020202020204" pitchFamily="34" charset="0"/>
              </a:rPr>
              <a:t>Vid utgången av 2020 hade föreningen 163 (2020: 187, 2019: 142) betalande medlemmar varav:</a:t>
            </a:r>
          </a:p>
          <a:p>
            <a:pPr lvl="1"/>
            <a:r>
              <a:rPr lang="sv-SE" sz="1800" dirty="0">
                <a:latin typeface="Arial" panose="020B0604020202020204" pitchFamily="34" charset="0"/>
              </a:rPr>
              <a:t>S</a:t>
            </a:r>
            <a:r>
              <a:rPr lang="sv-SE" sz="1800" b="0" i="0" u="none" strike="noStrike" baseline="0" dirty="0">
                <a:latin typeface="Arial" panose="020B0604020202020204" pitchFamily="34" charset="0"/>
              </a:rPr>
              <a:t>tandardmedlemmar 	116 (2020: 142, 2019: 102, 2018: 88)</a:t>
            </a:r>
          </a:p>
          <a:p>
            <a:pPr lvl="1"/>
            <a:r>
              <a:rPr lang="sv-SE" sz="1400" dirty="0">
                <a:latin typeface="Arial" panose="020B0604020202020204" pitchFamily="34" charset="0"/>
              </a:rPr>
              <a:t>S</a:t>
            </a:r>
            <a:r>
              <a:rPr lang="sv-SE" sz="1800" b="0" i="0" u="none" strike="noStrike" baseline="0" dirty="0">
                <a:latin typeface="Arial" panose="020B0604020202020204" pitchFamily="34" charset="0"/>
              </a:rPr>
              <a:t>eniormedlemmar 		14 (2020: 14, 2019: 8, 2018: 7) </a:t>
            </a:r>
          </a:p>
          <a:p>
            <a:pPr lvl="1"/>
            <a:r>
              <a:rPr lang="sv-SE" sz="1800" dirty="0">
                <a:latin typeface="Arial" panose="020B0604020202020204" pitchFamily="34" charset="0"/>
              </a:rPr>
              <a:t>S</a:t>
            </a:r>
            <a:r>
              <a:rPr lang="sv-SE" sz="1800" b="0" i="0" u="none" strike="noStrike" baseline="0" dirty="0">
                <a:latin typeface="Arial" panose="020B0604020202020204" pitchFamily="34" charset="0"/>
              </a:rPr>
              <a:t>tudenter 			22 (2020: 20, 2019: 24, 2018:17) </a:t>
            </a:r>
          </a:p>
          <a:p>
            <a:pPr lvl="1"/>
            <a:r>
              <a:rPr lang="sv-SE" sz="1800" dirty="0">
                <a:latin typeface="Arial" panose="020B0604020202020204" pitchFamily="34" charset="0"/>
              </a:rPr>
              <a:t>O</a:t>
            </a:r>
            <a:r>
              <a:rPr lang="sv-SE" sz="1800" b="0" i="0" u="none" strike="noStrike" baseline="0" dirty="0">
                <a:latin typeface="Arial" panose="020B0604020202020204" pitchFamily="34" charset="0"/>
              </a:rPr>
              <a:t>rganisationer 		8 (2020: 7, 2019: 4, 2018: 4) </a:t>
            </a:r>
          </a:p>
          <a:p>
            <a:pPr lvl="1"/>
            <a:r>
              <a:rPr lang="sv-SE" sz="1800" dirty="0">
                <a:latin typeface="Arial" panose="020B0604020202020204" pitchFamily="34" charset="0"/>
              </a:rPr>
              <a:t>H</a:t>
            </a:r>
            <a:r>
              <a:rPr lang="sv-SE" sz="1800" b="0" i="0" u="none" strike="noStrike" baseline="0" dirty="0">
                <a:latin typeface="Arial" panose="020B0604020202020204" pitchFamily="34" charset="0"/>
              </a:rPr>
              <a:t>edersmedlemmar 		3 (2020: 4, 2019: 4, 2018: 4)</a:t>
            </a:r>
          </a:p>
          <a:p>
            <a:r>
              <a:rPr lang="sv-SE" dirty="0">
                <a:latin typeface="Arial" panose="020B0604020202020204" pitchFamily="34" charset="0"/>
              </a:rPr>
              <a:t>Yrkesfördelning</a:t>
            </a:r>
          </a:p>
          <a:p>
            <a:pPr lvl="1"/>
            <a:r>
              <a:rPr lang="sv-SE" sz="1800" dirty="0">
                <a:latin typeface="Arial" panose="020B0604020202020204" pitchFamily="34" charset="0"/>
                <a:cs typeface="Arial" panose="020B0604020202020204" pitchFamily="34" charset="0"/>
              </a:rPr>
              <a:t>Läkare 40, Sjuksköterskor 14, Annat leg vårdyrke 9, Annat vårdyrke 2, Akademisk tjänst 21, Okänt 40</a:t>
            </a:r>
          </a:p>
        </p:txBody>
      </p:sp>
      <p:pic>
        <p:nvPicPr>
          <p:cNvPr id="4" name="Bildobjekt 3" descr="En bild som visar ritning&#10;&#10;Automatiskt genererad beskrivning">
            <a:extLst>
              <a:ext uri="{FF2B5EF4-FFF2-40B4-BE49-F238E27FC236}">
                <a16:creationId xmlns:a16="http://schemas.microsoft.com/office/drawing/2014/main" id="{17BEB414-F9E6-4E3F-B3A9-5D280417CD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6099" y="46892"/>
            <a:ext cx="1325563" cy="1325563"/>
          </a:xfrm>
          <a:prstGeom prst="rect">
            <a:avLst/>
          </a:prstGeom>
          <a:ln w="12700">
            <a:solidFill>
              <a:schemeClr val="accent1"/>
            </a:solidFill>
          </a:ln>
        </p:spPr>
      </p:pic>
      <p:graphicFrame>
        <p:nvGraphicFramePr>
          <p:cNvPr id="5" name="Objekt 4">
            <a:hlinkClick r:id="" action="ppaction://ole?verb=0"/>
            <a:extLst>
              <a:ext uri="{FF2B5EF4-FFF2-40B4-BE49-F238E27FC236}">
                <a16:creationId xmlns:a16="http://schemas.microsoft.com/office/drawing/2014/main" id="{43DC8F78-CBC8-4563-9BD6-C3188E470FC6}"/>
              </a:ext>
            </a:extLst>
          </p:cNvPr>
          <p:cNvGraphicFramePr>
            <a:graphicFrameLocks noChangeAspect="1"/>
          </p:cNvGraphicFramePr>
          <p:nvPr>
            <p:extLst>
              <p:ext uri="{D42A27DB-BD31-4B8C-83A1-F6EECF244321}">
                <p14:modId xmlns:p14="http://schemas.microsoft.com/office/powerpoint/2010/main" val="1117423881"/>
              </p:ext>
            </p:extLst>
          </p:nvPr>
        </p:nvGraphicFramePr>
        <p:xfrm>
          <a:off x="8336085" y="1690688"/>
          <a:ext cx="914400" cy="771525"/>
        </p:xfrm>
        <a:graphic>
          <a:graphicData uri="http://schemas.openxmlformats.org/presentationml/2006/ole">
            <mc:AlternateContent xmlns:mc="http://schemas.openxmlformats.org/markup-compatibility/2006">
              <mc:Choice xmlns:v="urn:schemas-microsoft-com:vml" Requires="v">
                <p:oleObj name="Acrobat Document" showAsIcon="1" r:id="rId3" imgW="914400" imgH="771525" progId="Acrobat.Document.DC">
                  <p:embed/>
                </p:oleObj>
              </mc:Choice>
              <mc:Fallback>
                <p:oleObj name="Acrobat Document" showAsIcon="1" r:id="rId3" imgW="914400" imgH="771525" progId="Acrobat.Document.DC">
                  <p:embed/>
                  <p:pic>
                    <p:nvPicPr>
                      <p:cNvPr id="5" name="Objekt 4">
                        <a:hlinkClick r:id="" action="ppaction://ole?verb=0"/>
                        <a:extLst>
                          <a:ext uri="{FF2B5EF4-FFF2-40B4-BE49-F238E27FC236}">
                            <a16:creationId xmlns:a16="http://schemas.microsoft.com/office/drawing/2014/main" id="{43DC8F78-CBC8-4563-9BD6-C3188E470FC6}"/>
                          </a:ext>
                        </a:extLst>
                      </p:cNvPr>
                      <p:cNvPicPr/>
                      <p:nvPr/>
                    </p:nvPicPr>
                    <p:blipFill>
                      <a:blip r:embed="rId4"/>
                      <a:stretch>
                        <a:fillRect/>
                      </a:stretch>
                    </p:blipFill>
                    <p:spPr>
                      <a:xfrm>
                        <a:off x="8336085" y="1690688"/>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4003882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CDFF290-A58C-4D5A-93DA-D67FF070F388}"/>
              </a:ext>
            </a:extLst>
          </p:cNvPr>
          <p:cNvSpPr>
            <a:spLocks noGrp="1"/>
          </p:cNvSpPr>
          <p:nvPr>
            <p:ph type="title"/>
          </p:nvPr>
        </p:nvSpPr>
        <p:spPr/>
        <p:txBody>
          <a:bodyPr/>
          <a:lstStyle/>
          <a:p>
            <a:r>
              <a:rPr lang="sv-SE" dirty="0"/>
              <a:t>8. Årsredovisning ekonomi</a:t>
            </a:r>
          </a:p>
        </p:txBody>
      </p:sp>
      <p:sp>
        <p:nvSpPr>
          <p:cNvPr id="3" name="Platshållare för innehåll 2">
            <a:extLst>
              <a:ext uri="{FF2B5EF4-FFF2-40B4-BE49-F238E27FC236}">
                <a16:creationId xmlns:a16="http://schemas.microsoft.com/office/drawing/2014/main" id="{0BD9798F-2D36-4075-BA0B-EAAE569E9178}"/>
              </a:ext>
            </a:extLst>
          </p:cNvPr>
          <p:cNvSpPr>
            <a:spLocks noGrp="1"/>
          </p:cNvSpPr>
          <p:nvPr>
            <p:ph idx="1"/>
          </p:nvPr>
        </p:nvSpPr>
        <p:spPr/>
        <p:txBody>
          <a:bodyPr>
            <a:normAutofit fontScale="85000" lnSpcReduction="20000"/>
          </a:bodyPr>
          <a:lstStyle/>
          <a:p>
            <a:r>
              <a:rPr lang="sv-SE" dirty="0"/>
              <a:t>Balansräkning</a:t>
            </a:r>
            <a:br>
              <a:rPr lang="sv-SE" dirty="0"/>
            </a:br>
            <a:br>
              <a:rPr lang="sv-SE" dirty="0"/>
            </a:br>
            <a:br>
              <a:rPr lang="sv-SE" dirty="0"/>
            </a:br>
            <a:endParaRPr lang="sv-SE" dirty="0"/>
          </a:p>
          <a:p>
            <a:r>
              <a:rPr lang="sv-SE" dirty="0"/>
              <a:t>Resultaträkning</a:t>
            </a:r>
          </a:p>
          <a:p>
            <a:endParaRPr lang="sv-SE" dirty="0"/>
          </a:p>
          <a:p>
            <a:endParaRPr lang="sv-SE" dirty="0"/>
          </a:p>
          <a:p>
            <a:r>
              <a:rPr lang="sv-SE" dirty="0"/>
              <a:t>Sammanfattning: </a:t>
            </a:r>
          </a:p>
          <a:p>
            <a:pPr lvl="1"/>
            <a:r>
              <a:rPr lang="sv-SE" dirty="0"/>
              <a:t>Överskott 15 225, 58. Målbilden var att få ett tydligt minusresultat genom medlemsarrangemang inklusive medlemsresa. Pandemin har hindrat all sådan verksamhet och styrelsen har inte heller  kunnat ses fysiskt på avsett sätt. </a:t>
            </a:r>
          </a:p>
          <a:p>
            <a:pPr lvl="1"/>
            <a:r>
              <a:rPr lang="sv-SE" dirty="0"/>
              <a:t>Digitalt </a:t>
            </a:r>
            <a:r>
              <a:rPr lang="sv-SE" dirty="0" err="1"/>
              <a:t>DoL</a:t>
            </a:r>
            <a:r>
              <a:rPr lang="sv-SE" dirty="0"/>
              <a:t> har i år givit ett tydligt positivt resultat. </a:t>
            </a:r>
          </a:p>
          <a:p>
            <a:pPr lvl="1"/>
            <a:r>
              <a:rPr lang="sv-SE" dirty="0"/>
              <a:t>Medlemsmatrikeln har uppdaterats och många medlemskap där avgift inte erlagts är nu avslutade.</a:t>
            </a:r>
          </a:p>
          <a:p>
            <a:pPr marL="0" indent="0">
              <a:buNone/>
            </a:pPr>
            <a:endParaRPr lang="sv-SE" dirty="0"/>
          </a:p>
        </p:txBody>
      </p:sp>
      <p:pic>
        <p:nvPicPr>
          <p:cNvPr id="4" name="Bildobjekt 3" descr="En bild som visar ritning&#10;&#10;Automatiskt genererad beskrivning">
            <a:extLst>
              <a:ext uri="{FF2B5EF4-FFF2-40B4-BE49-F238E27FC236}">
                <a16:creationId xmlns:a16="http://schemas.microsoft.com/office/drawing/2014/main" id="{349CE494-DCFC-442E-8AAA-2F88FD95AB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96099" y="46892"/>
            <a:ext cx="1325563" cy="1325563"/>
          </a:xfrm>
          <a:prstGeom prst="rect">
            <a:avLst/>
          </a:prstGeom>
          <a:ln w="12700">
            <a:solidFill>
              <a:schemeClr val="accent1"/>
            </a:solidFill>
          </a:ln>
        </p:spPr>
      </p:pic>
      <p:graphicFrame>
        <p:nvGraphicFramePr>
          <p:cNvPr id="5" name="Objekt 4">
            <a:hlinkClick r:id="" action="ppaction://ole?verb=0"/>
            <a:extLst>
              <a:ext uri="{FF2B5EF4-FFF2-40B4-BE49-F238E27FC236}">
                <a16:creationId xmlns:a16="http://schemas.microsoft.com/office/drawing/2014/main" id="{D6CAB138-94EC-4B78-81AF-23A4A21BDF05}"/>
              </a:ext>
            </a:extLst>
          </p:cNvPr>
          <p:cNvGraphicFramePr>
            <a:graphicFrameLocks noChangeAspect="1"/>
          </p:cNvGraphicFramePr>
          <p:nvPr>
            <p:extLst>
              <p:ext uri="{D42A27DB-BD31-4B8C-83A1-F6EECF244321}">
                <p14:modId xmlns:p14="http://schemas.microsoft.com/office/powerpoint/2010/main" val="3401934383"/>
              </p:ext>
            </p:extLst>
          </p:nvPr>
        </p:nvGraphicFramePr>
        <p:xfrm>
          <a:off x="4330700" y="1787525"/>
          <a:ext cx="914400" cy="771525"/>
        </p:xfrm>
        <a:graphic>
          <a:graphicData uri="http://schemas.openxmlformats.org/presentationml/2006/ole">
            <mc:AlternateContent xmlns:mc="http://schemas.openxmlformats.org/markup-compatibility/2006">
              <mc:Choice xmlns:v="urn:schemas-microsoft-com:vml" Requires="v">
                <p:oleObj name="Acrobat Document" showAsIcon="1" r:id="rId3" imgW="914400" imgH="771525" progId="Acrobat.Document.DC">
                  <p:embed/>
                </p:oleObj>
              </mc:Choice>
              <mc:Fallback>
                <p:oleObj name="Acrobat Document" showAsIcon="1" r:id="rId3" imgW="914400" imgH="771525" progId="Acrobat.Document.DC">
                  <p:embed/>
                  <p:pic>
                    <p:nvPicPr>
                      <p:cNvPr id="5" name="Objekt 4">
                        <a:hlinkClick r:id="" action="ppaction://ole?verb=0"/>
                        <a:extLst>
                          <a:ext uri="{FF2B5EF4-FFF2-40B4-BE49-F238E27FC236}">
                            <a16:creationId xmlns:a16="http://schemas.microsoft.com/office/drawing/2014/main" id="{D6CAB138-94EC-4B78-81AF-23A4A21BDF05}"/>
                          </a:ext>
                        </a:extLst>
                      </p:cNvPr>
                      <p:cNvPicPr/>
                      <p:nvPr/>
                    </p:nvPicPr>
                    <p:blipFill>
                      <a:blip r:embed="rId4"/>
                      <a:stretch>
                        <a:fillRect/>
                      </a:stretch>
                    </p:blipFill>
                    <p:spPr>
                      <a:xfrm>
                        <a:off x="4330700" y="1787525"/>
                        <a:ext cx="914400" cy="771525"/>
                      </a:xfrm>
                      <a:prstGeom prst="rect">
                        <a:avLst/>
                      </a:prstGeom>
                    </p:spPr>
                  </p:pic>
                </p:oleObj>
              </mc:Fallback>
            </mc:AlternateContent>
          </a:graphicData>
        </a:graphic>
      </p:graphicFrame>
      <p:graphicFrame>
        <p:nvGraphicFramePr>
          <p:cNvPr id="8" name="Objekt 7">
            <a:hlinkClick r:id="" action="ppaction://ole?verb=0"/>
            <a:extLst>
              <a:ext uri="{FF2B5EF4-FFF2-40B4-BE49-F238E27FC236}">
                <a16:creationId xmlns:a16="http://schemas.microsoft.com/office/drawing/2014/main" id="{92848C66-0963-4A80-93BA-86C89EC3399F}"/>
              </a:ext>
            </a:extLst>
          </p:cNvPr>
          <p:cNvGraphicFramePr>
            <a:graphicFrameLocks noChangeAspect="1"/>
          </p:cNvGraphicFramePr>
          <p:nvPr>
            <p:extLst>
              <p:ext uri="{D42A27DB-BD31-4B8C-83A1-F6EECF244321}">
                <p14:modId xmlns:p14="http://schemas.microsoft.com/office/powerpoint/2010/main" val="2675007528"/>
              </p:ext>
            </p:extLst>
          </p:nvPr>
        </p:nvGraphicFramePr>
        <p:xfrm>
          <a:off x="4330700" y="2870734"/>
          <a:ext cx="914400" cy="771525"/>
        </p:xfrm>
        <a:graphic>
          <a:graphicData uri="http://schemas.openxmlformats.org/presentationml/2006/ole">
            <mc:AlternateContent xmlns:mc="http://schemas.openxmlformats.org/markup-compatibility/2006">
              <mc:Choice xmlns:v="urn:schemas-microsoft-com:vml" Requires="v">
                <p:oleObj name="Acrobat Document" showAsIcon="1" r:id="rId5" imgW="914400" imgH="771525" progId="Acrobat.Document.DC">
                  <p:embed/>
                </p:oleObj>
              </mc:Choice>
              <mc:Fallback>
                <p:oleObj name="Acrobat Document" showAsIcon="1" r:id="rId5" imgW="914400" imgH="771525" progId="Acrobat.Document.DC">
                  <p:embed/>
                  <p:pic>
                    <p:nvPicPr>
                      <p:cNvPr id="8" name="Objekt 7">
                        <a:hlinkClick r:id="" action="ppaction://ole?verb=0"/>
                        <a:extLst>
                          <a:ext uri="{FF2B5EF4-FFF2-40B4-BE49-F238E27FC236}">
                            <a16:creationId xmlns:a16="http://schemas.microsoft.com/office/drawing/2014/main" id="{92848C66-0963-4A80-93BA-86C89EC3399F}"/>
                          </a:ext>
                        </a:extLst>
                      </p:cNvPr>
                      <p:cNvPicPr/>
                      <p:nvPr/>
                    </p:nvPicPr>
                    <p:blipFill>
                      <a:blip r:embed="rId6"/>
                      <a:stretch>
                        <a:fillRect/>
                      </a:stretch>
                    </p:blipFill>
                    <p:spPr>
                      <a:xfrm>
                        <a:off x="4330700" y="2870734"/>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90199473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AB265C475EA844981344E2537837862" ma:contentTypeVersion="15" ma:contentTypeDescription="Create a new document." ma:contentTypeScope="" ma:versionID="f63417624f1fba6781def3f2cc5e435c">
  <xsd:schema xmlns:xsd="http://www.w3.org/2001/XMLSchema" xmlns:xs="http://www.w3.org/2001/XMLSchema" xmlns:p="http://schemas.microsoft.com/office/2006/metadata/properties" xmlns:ns1="http://schemas.microsoft.com/sharepoint/v3" xmlns:ns3="12fa1da1-f6b7-4047-8a23-07ecfa9df2c5" xmlns:ns4="5bd5075f-a1dd-4c7f-b566-63dc81425f20" targetNamespace="http://schemas.microsoft.com/office/2006/metadata/properties" ma:root="true" ma:fieldsID="5361c4dc87c4a0c5742249a10143e6c3" ns1:_="" ns3:_="" ns4:_="">
    <xsd:import namespace="http://schemas.microsoft.com/sharepoint/v3"/>
    <xsd:import namespace="12fa1da1-f6b7-4047-8a23-07ecfa9df2c5"/>
    <xsd:import namespace="5bd5075f-a1dd-4c7f-b566-63dc81425f20"/>
    <xsd:element name="properties">
      <xsd:complexType>
        <xsd:sequence>
          <xsd:element name="documentManagement">
            <xsd:complexType>
              <xsd:all>
                <xsd:element ref="ns3:SharedWithUsers" minOccurs="0"/>
                <xsd:element ref="ns3:SharedWithDetails" minOccurs="0"/>
                <xsd:element ref="ns3:SharingHintHash" minOccurs="0"/>
                <xsd:element ref="ns3:LastSharedByUser" minOccurs="0"/>
                <xsd:element ref="ns3:LastSharedByTime" minOccurs="0"/>
                <xsd:element ref="ns4:MediaServiceMetadata" minOccurs="0"/>
                <xsd:element ref="ns4:MediaServiceFastMetadata" minOccurs="0"/>
                <xsd:element ref="ns4:MediaServiceAutoTags" minOccurs="0"/>
                <xsd:element ref="ns4:MediaServiceDateTaken" minOccurs="0"/>
                <xsd:element ref="ns4:MediaServiceLocation" minOccurs="0"/>
                <xsd:element ref="ns4:MediaServiceOCR" minOccurs="0"/>
                <xsd:element ref="ns1:_ip_UnifiedCompliancePolicyProperties" minOccurs="0"/>
                <xsd:element ref="ns1:_ip_UnifiedCompliancePolicyUIAction"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2fa1da1-f6b7-4047-8a23-07ecfa9df2c5"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bd5075f-a1dd-4c7f-b566-63dc81425f20"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AutoTags" ma:index="15" nillable="true" ma:displayName="MediaServiceAutoTags" ma:description="" ma:internalName="MediaServiceAutoTags" ma:readOnly="true">
      <xsd:simpleType>
        <xsd:restriction base="dms:Text"/>
      </xsd:simpleType>
    </xsd:element>
    <xsd:element name="MediaServiceDateTaken" ma:index="16" nillable="true" ma:displayName="MediaServiceDateTaken" ma:description="" ma:hidden="true" ma:internalName="MediaServiceDateTaken" ma:readOnly="true">
      <xsd:simpleType>
        <xsd:restriction base="dms:Text"/>
      </xsd:simpleType>
    </xsd:element>
    <xsd:element name="MediaServiceLocation" ma:index="17" nillable="true" ma:displayName="MediaServiceLocation" ma:internalName="MediaServiceLocation"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0F68D2BF-69FA-4C96-9962-C873C38FB7C5}">
  <ds:schemaRefs>
    <ds:schemaRef ds:uri="http://schemas.microsoft.com/sharepoint/v3/contenttype/forms"/>
  </ds:schemaRefs>
</ds:datastoreItem>
</file>

<file path=customXml/itemProps2.xml><?xml version="1.0" encoding="utf-8"?>
<ds:datastoreItem xmlns:ds="http://schemas.openxmlformats.org/officeDocument/2006/customXml" ds:itemID="{2C37F67A-E23F-4CE2-8649-92676BD1B6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2fa1da1-f6b7-4047-8a23-07ecfa9df2c5"/>
    <ds:schemaRef ds:uri="5bd5075f-a1dd-4c7f-b566-63dc81425f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CE83B91-79DB-4FA7-8AE2-F8B9172985DF}">
  <ds:schemaRefs>
    <ds:schemaRef ds:uri="http://schemas.microsoft.com/office/2006/documentManagement/types"/>
    <ds:schemaRef ds:uri="http://schemas.openxmlformats.org/package/2006/metadata/core-properties"/>
    <ds:schemaRef ds:uri="http://www.w3.org/XML/1998/namespace"/>
    <ds:schemaRef ds:uri="12fa1da1-f6b7-4047-8a23-07ecfa9df2c5"/>
    <ds:schemaRef ds:uri="http://purl.org/dc/elements/1.1/"/>
    <ds:schemaRef ds:uri="http://schemas.microsoft.com/office/2006/metadata/properties"/>
    <ds:schemaRef ds:uri="http://purl.org/dc/terms/"/>
    <ds:schemaRef ds:uri="http://schemas.microsoft.com/sharepoint/v3"/>
    <ds:schemaRef ds:uri="http://schemas.microsoft.com/office/infopath/2007/PartnerControls"/>
    <ds:schemaRef ds:uri="5bd5075f-a1dd-4c7f-b566-63dc81425f20"/>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624</TotalTime>
  <Words>900</Words>
  <Application>Microsoft Office PowerPoint</Application>
  <PresentationFormat>Bredbild</PresentationFormat>
  <Paragraphs>109</Paragraphs>
  <Slides>21</Slides>
  <Notes>0</Notes>
  <HiddenSlides>0</HiddenSlides>
  <MMClips>0</MMClips>
  <ScaleCrop>false</ScaleCrop>
  <HeadingPairs>
    <vt:vector size="8" baseType="variant">
      <vt:variant>
        <vt:lpstr>Använt teckensnitt</vt:lpstr>
      </vt:variant>
      <vt:variant>
        <vt:i4>4</vt:i4>
      </vt:variant>
      <vt:variant>
        <vt:lpstr>Tema</vt:lpstr>
      </vt:variant>
      <vt:variant>
        <vt:i4>1</vt:i4>
      </vt:variant>
      <vt:variant>
        <vt:lpstr>Serverprogram för OLE-inbäddning</vt:lpstr>
      </vt:variant>
      <vt:variant>
        <vt:i4>1</vt:i4>
      </vt:variant>
      <vt:variant>
        <vt:lpstr>Bildrubriker</vt:lpstr>
      </vt:variant>
      <vt:variant>
        <vt:i4>21</vt:i4>
      </vt:variant>
    </vt:vector>
  </HeadingPairs>
  <TitlesOfParts>
    <vt:vector size="27" baseType="lpstr">
      <vt:lpstr>-apple-system</vt:lpstr>
      <vt:lpstr>Arial</vt:lpstr>
      <vt:lpstr>Calibri</vt:lpstr>
      <vt:lpstr>Calibri Light</vt:lpstr>
      <vt:lpstr>Office-tema</vt:lpstr>
      <vt:lpstr>Adobe Acrobat Document</vt:lpstr>
      <vt:lpstr>Årsmöte för SFMI för verksamhetsåret 2021</vt:lpstr>
      <vt:lpstr>1. Mötets öppnande</vt:lpstr>
      <vt:lpstr>2. Val av ordförande för årsmötet</vt:lpstr>
      <vt:lpstr>3. Val av sekreterare för årsmötet</vt:lpstr>
      <vt:lpstr>4. Val av justeringspersoner (två)</vt:lpstr>
      <vt:lpstr>5. Årsmötets behöriga utlysning</vt:lpstr>
      <vt:lpstr>6. Godkännande av dagordningen</vt:lpstr>
      <vt:lpstr>7. Verksamhetsberättelse</vt:lpstr>
      <vt:lpstr>8. Årsredovisning ekonomi</vt:lpstr>
      <vt:lpstr>9. Revisionsberättelse</vt:lpstr>
      <vt:lpstr>10. Fastställande av resultat- och balansräkning och styrelsens ansvarsfrihet</vt:lpstr>
      <vt:lpstr>11 a. Fastställande av styrelsens storlek</vt:lpstr>
      <vt:lpstr>11 b och c. Val av ordförande och styrelse</vt:lpstr>
      <vt:lpstr>12. Val av revisorer</vt:lpstr>
      <vt:lpstr>13. Val av valberedning</vt:lpstr>
      <vt:lpstr>14. Val av hedersmedlemmar</vt:lpstr>
      <vt:lpstr>15. Budget och avgift</vt:lpstr>
      <vt:lpstr>16. Verksamhetsplan 2022 utkast</vt:lpstr>
      <vt:lpstr>17. Motioner från medlemmarna</vt:lpstr>
      <vt:lpstr>18. Övriga frågor</vt:lpstr>
      <vt:lpstr>19. Mötets avslutande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Årsmöte för SFMI för verksamhetsåret 2019</dc:title>
  <dc:creator>Göran Karlström</dc:creator>
  <cp:lastModifiedBy>Göran Karlström</cp:lastModifiedBy>
  <cp:revision>5</cp:revision>
  <dcterms:created xsi:type="dcterms:W3CDTF">2020-02-03T13:25:33Z</dcterms:created>
  <dcterms:modified xsi:type="dcterms:W3CDTF">2022-02-03T14:33:18Z</dcterms:modified>
</cp:coreProperties>
</file>