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91" r:id="rId6"/>
    <p:sldId id="273" r:id="rId7"/>
    <p:sldId id="292" r:id="rId8"/>
    <p:sldId id="293" r:id="rId9"/>
    <p:sldId id="294" r:id="rId10"/>
    <p:sldId id="27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500"/>
    <a:srgbClr val="91D298"/>
    <a:srgbClr val="5AD2C9"/>
    <a:srgbClr val="CC0066"/>
    <a:srgbClr val="0F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0784F-EA06-4CA8-AE5A-ED0D0206763B}" v="11" dt="2024-01-31T12:07:12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45" autoAdjust="0"/>
    <p:restoredTop sz="69636" autoAdjust="0"/>
  </p:normalViewPr>
  <p:slideViewPr>
    <p:cSldViewPr snapToGrid="0">
      <p:cViewPr>
        <p:scale>
          <a:sx n="84" d="100"/>
          <a:sy n="84" d="100"/>
        </p:scale>
        <p:origin x="83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112" d="100"/>
          <a:sy n="112" d="100"/>
        </p:scale>
        <p:origin x="12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7BCB6-73FF-4970-B4FA-C63AB835407E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3E0B4-AAEE-478B-8A4A-A397CA982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6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71FA8-F9E4-4236-B618-B156B455C079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F08D6-C1F7-4197-838D-C085D5865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97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Presentation och jävsdeklaration:</a:t>
            </a:r>
          </a:p>
          <a:p>
            <a:r>
              <a:rPr lang="en-SE" dirty="0"/>
              <a:t>Josabeth Hultberg, Åby VC Region Östergötland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D54B-E8C5-E44F-BFE5-3D3D0C7CB45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441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08D6-C1F7-4197-838D-C085D586564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30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F08D6-C1F7-4197-838D-C085D58656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KV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657661"/>
            <a:ext cx="12193057" cy="52003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058" y="2493818"/>
            <a:ext cx="12192000" cy="1879160"/>
          </a:xfrm>
          <a:solidFill>
            <a:schemeClr val="bg1">
              <a:alpha val="50000"/>
            </a:schemeClr>
          </a:solidFill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4372978"/>
            <a:ext cx="12192000" cy="1655762"/>
          </a:xfr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58" y="-1"/>
            <a:ext cx="6080987" cy="11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E785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186-4DAE-4CF1-A4C6-7D5023E301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12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KV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172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KV_1b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400" y="1555943"/>
            <a:ext cx="10771200" cy="4491220"/>
          </a:xfrm>
          <a:prstGeom prst="rect">
            <a:avLst/>
          </a:prstGeom>
        </p:spPr>
        <p:txBody>
          <a:bodyPr/>
          <a:lstStyle>
            <a:lvl1pPr marL="239994" indent="-239994">
              <a:tabLst/>
              <a:defRPr/>
            </a:lvl1pPr>
            <a:lvl2pPr marL="474121" indent="-232828">
              <a:defRPr/>
            </a:lvl2pPr>
            <a:lvl3pPr marL="715415" indent="-239178">
              <a:defRPr/>
            </a:lvl3pPr>
            <a:lvl4pPr marL="956709" indent="-239178">
              <a:defRPr/>
            </a:lvl4pPr>
            <a:lvl5pPr marL="1198003" indent="-241294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D9864F6C-3117-4EF0-8790-53AC458B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00" y="320569"/>
            <a:ext cx="10771200" cy="118640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KV_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5950931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KV_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KV_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KV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KV_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12704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KV_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793435" cy="365125"/>
          </a:xfrm>
        </p:spPr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KV_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KV_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785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753678" cy="365125"/>
          </a:xfrm>
        </p:spPr>
        <p:txBody>
          <a:bodyPr/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940" y="6047162"/>
            <a:ext cx="410906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rgbClr val="E785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E4A1-63A8-436D-B545-2C8F2C45F5E0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1186-4DAE-4CF1-A4C6-7D5023E301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18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9" r:id="rId10"/>
    <p:sldLayoutId id="2147483750" r:id="rId11"/>
    <p:sldLayoutId id="21474837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www.sls.se/kkv/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Kloka Kliniska Val</a:t>
            </a:r>
          </a:p>
        </p:txBody>
      </p:sp>
      <p:sp>
        <p:nvSpPr>
          <p:cNvPr id="21" name="Underrubrik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 introduktion</a:t>
            </a:r>
          </a:p>
        </p:txBody>
      </p:sp>
    </p:spTree>
    <p:extLst>
      <p:ext uri="{BB962C8B-B14F-4D97-AF65-F5344CB8AC3E}">
        <p14:creationId xmlns:p14="http://schemas.microsoft.com/office/powerpoint/2010/main" val="117801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438B97-B59F-4A0B-8EDB-651BA5D9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0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rgbClr val="E785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Jävsdeklaration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B65235-CFE6-478E-8398-5E2D7110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285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Inkomster:</a:t>
            </a:r>
          </a:p>
          <a:p>
            <a:pPr marL="0" indent="0">
              <a:buNone/>
            </a:pPr>
            <a:r>
              <a:rPr lang="sv-SE" dirty="0"/>
              <a:t>	- Anställning:</a:t>
            </a:r>
          </a:p>
          <a:p>
            <a:pPr marL="0" indent="0">
              <a:buNone/>
            </a:pPr>
            <a:r>
              <a:rPr lang="sv-SE" dirty="0"/>
              <a:t>	- Forskningsanslag:</a:t>
            </a:r>
          </a:p>
          <a:p>
            <a:pPr marL="0" indent="0">
              <a:buNone/>
            </a:pPr>
            <a:r>
              <a:rPr lang="sv-SE" dirty="0"/>
              <a:t>	- Andra arvoderade uppdrag eller finansiella samarbeten:</a:t>
            </a:r>
          </a:p>
          <a:p>
            <a:pPr marL="0" indent="0">
              <a:buNone/>
            </a:pPr>
            <a:r>
              <a:rPr lang="sv-SE" dirty="0"/>
              <a:t>Ideellt arbete:</a:t>
            </a:r>
          </a:p>
          <a:p>
            <a:pPr marL="0" indent="0">
              <a:buNone/>
            </a:pPr>
            <a:r>
              <a:rPr lang="sv-SE" dirty="0"/>
              <a:t>	- Svenska Läkaresällskapets arbetsgrupp för Kloka Kliniska Val</a:t>
            </a:r>
          </a:p>
          <a:p>
            <a:pPr marL="0" indent="0">
              <a:buNone/>
            </a:pPr>
            <a:r>
              <a:rPr lang="sv-SE" dirty="0"/>
              <a:t>	-</a:t>
            </a:r>
          </a:p>
        </p:txBody>
      </p:sp>
    </p:spTree>
    <p:extLst>
      <p:ext uri="{BB962C8B-B14F-4D97-AF65-F5344CB8AC3E}">
        <p14:creationId xmlns:p14="http://schemas.microsoft.com/office/powerpoint/2010/main" val="414728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6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37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85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74AD2B2-BFC9-6EB8-3CF9-96226A4D7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"/>
            <a:ext cx="12192000" cy="536448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9969535-3C6D-AF86-AE6E-58726950D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 b="37422"/>
          <a:stretch/>
        </p:blipFill>
        <p:spPr>
          <a:xfrm>
            <a:off x="3267321" y="209612"/>
            <a:ext cx="5657358" cy="111406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2092523-3925-B375-4BB2-381AC008F5C9}"/>
              </a:ext>
            </a:extLst>
          </p:cNvPr>
          <p:cNvSpPr txBox="1"/>
          <p:nvPr/>
        </p:nvSpPr>
        <p:spPr>
          <a:xfrm>
            <a:off x="7652084" y="2474893"/>
            <a:ext cx="3721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För mer information </a:t>
            </a:r>
            <a:r>
              <a:rPr lang="sv-SE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www.sls.se/kkv</a:t>
            </a:r>
            <a:endParaRPr lang="sv-SE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Bildobjekt 13" descr="En bild som visar skiss, Linjekonst, illustration, vi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487C2554-EAF1-F189-4DE2-ADA9FD75D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49" y="5606176"/>
            <a:ext cx="2748702" cy="109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V_generisk_mall_med_layouter" id="{0F668C86-A340-4F5D-942D-88B82144005D}" vid="{C4569AE1-D351-486B-960A-1D17D3A6D6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 xsi:nil="true"/>
    <Akriveras_x002f_Gallras xmlns="7b11d874-14a3-44c9-9a0c-7562e82ae4de">Gallras</Akriveras_x002f_Gallras>
    <_x00c5_r xmlns="7b11d874-14a3-44c9-9a0c-7562e82ae4de">2030</_x00c5_r>
    <TaxCatchAll xmlns="235b7e34-fa13-4c57-be74-f2bf0453d487" xsi:nil="true"/>
    <lcf76f155ced4ddcb4097134ff3c332f xmlns="7b11d874-14a3-44c9-9a0c-7562e82ae4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D142E60AA9614B9C24354B3004B964" ma:contentTypeVersion="21" ma:contentTypeDescription="Skapa ett nytt dokument." ma:contentTypeScope="" ma:versionID="a6836a1567b75ca0e65f5eb3f11af026">
  <xsd:schema xmlns:xsd="http://www.w3.org/2001/XMLSchema" xmlns:xs="http://www.w3.org/2001/XMLSchema" xmlns:p="http://schemas.microsoft.com/office/2006/metadata/properties" xmlns:ns2="7b11d874-14a3-44c9-9a0c-7562e82ae4de" xmlns:ns3="http://schemas.microsoft.com/sharepoint/v3/fields" xmlns:ns4="235b7e34-fa13-4c57-be74-f2bf0453d487" targetNamespace="http://schemas.microsoft.com/office/2006/metadata/properties" ma:root="true" ma:fieldsID="7a13aec190ebd480978dc95581bf4a44" ns2:_="" ns3:_="" ns4:_="">
    <xsd:import namespace="7b11d874-14a3-44c9-9a0c-7562e82ae4de"/>
    <xsd:import namespace="http://schemas.microsoft.com/sharepoint/v3/fields"/>
    <xsd:import namespace="235b7e34-fa13-4c57-be74-f2bf0453d487"/>
    <xsd:element name="properties">
      <xsd:complexType>
        <xsd:sequence>
          <xsd:element name="documentManagement">
            <xsd:complexType>
              <xsd:all>
                <xsd:element ref="ns2:_x00c5_r"/>
                <xsd:element ref="ns2:Akriveras_x002f_Gallras"/>
                <xsd:element ref="ns3:_DCDateCreat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1d874-14a3-44c9-9a0c-7562e82ae4de" elementFormDefault="qualified">
    <xsd:import namespace="http://schemas.microsoft.com/office/2006/documentManagement/types"/>
    <xsd:import namespace="http://schemas.microsoft.com/office/infopath/2007/PartnerControls"/>
    <xsd:element name="_x00c5_r" ma:index="8" ma:displayName="År" ma:decimals="0" ma:default="2030" ma:internalName="_x00c5_r" ma:readOnly="false" ma:percentage="FALSE">
      <xsd:simpleType>
        <xsd:restriction base="dms:Number">
          <xsd:maxInclusive value="2099"/>
          <xsd:minInclusive value="2010"/>
        </xsd:restriction>
      </xsd:simpleType>
    </xsd:element>
    <xsd:element name="Akriveras_x002f_Gallras" ma:index="9" ma:displayName="Akriveras/Gallras" ma:default="Gallras" ma:format="RadioButtons" ma:internalName="Akriveras_x002f_Gallras" ma:readOnly="false">
      <xsd:simpleType>
        <xsd:restriction base="dms:Choice">
          <xsd:enumeration value="Arkiveras"/>
          <xsd:enumeration value="Gallras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41589e33-6eab-411a-aa78-e31f18f97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0" nillable="true" ma:displayName="Skapad" ma:description="Datumet resursen skapades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b7e34-fa13-4c57-be74-f2bf0453d48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c72e5a2-a184-4efa-ae8a-ec76ae37c623}" ma:internalName="TaxCatchAll" ma:showField="CatchAllData" ma:web="235b7e34-fa13-4c57-be74-f2bf0453d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10E7C-4916-465C-865E-E2BEE9BF5F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CBB7C-2DCE-43AF-B655-FCF5EB815A87}">
  <ds:schemaRefs>
    <ds:schemaRef ds:uri="http://purl.org/dc/elements/1.1/"/>
    <ds:schemaRef ds:uri="http://schemas.microsoft.com/office/2006/metadata/properties"/>
    <ds:schemaRef ds:uri="235b7e34-fa13-4c57-be74-f2bf0453d48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7b11d874-14a3-44c9-9a0c-7562e82ae4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99F05B-EB69-478C-8D88-78ACCDF61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11d874-14a3-44c9-9a0c-7562e82ae4de"/>
    <ds:schemaRef ds:uri="http://schemas.microsoft.com/sharepoint/v3/fields"/>
    <ds:schemaRef ds:uri="235b7e34-fa13-4c57-be74-f2bf0453d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KKV_generisk_mall_med_layouter (002)</Template>
  <TotalTime>1</TotalTime>
  <Words>65</Words>
  <Application>Microsoft Office PowerPoint</Application>
  <PresentationFormat>Bredbild</PresentationFormat>
  <Paragraphs>18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Office-tema</vt:lpstr>
      <vt:lpstr>Kloka Kliniska Val</vt:lpstr>
      <vt:lpstr>Jävsdeklaration</vt:lpstr>
      <vt:lpstr>Rubrik</vt:lpstr>
      <vt:lpstr>Rubrik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Jaana Logren</dc:creator>
  <cp:lastModifiedBy>Jaana Logren</cp:lastModifiedBy>
  <cp:revision>1</cp:revision>
  <dcterms:created xsi:type="dcterms:W3CDTF">2024-09-18T14:45:20Z</dcterms:created>
  <dcterms:modified xsi:type="dcterms:W3CDTF">2024-09-18T14:47:05Z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0x010100AFD142E60AA9614B9C24354B3004B964</vt:lpwstr>
  </property>
  <property fmtid="{D5CDD505-2E9C-101B-9397-08002B2CF9AE}" pid="3" name="Order">
    <vt:r8>8389600</vt:r8>
  </property>
  <property fmtid="{D5CDD505-2E9C-101B-9397-08002B2CF9AE}" pid="4" name="Rubrik">
    <vt:lpwstr>Rubrik</vt:lpwstr>
  </property>
</Properties>
</file>